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" ContentType="image/t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66" r:id="rId5"/>
    <p:sldId id="267" r:id="rId6"/>
    <p:sldId id="268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Tw Cen MT"/>
      </a:defRPr>
    </a:lvl1pPr>
    <a:lvl2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Tw Cen MT"/>
      </a:defRPr>
    </a:lvl2pPr>
    <a:lvl3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Tw Cen MT"/>
      </a:defRPr>
    </a:lvl3pPr>
    <a:lvl4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Tw Cen MT"/>
      </a:defRPr>
    </a:lvl4pPr>
    <a:lvl5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Tw Cen MT"/>
      </a:defRPr>
    </a:lvl5pPr>
    <a:lvl6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Tw Cen MT"/>
      </a:defRPr>
    </a:lvl6pPr>
    <a:lvl7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Tw Cen MT"/>
      </a:defRPr>
    </a:lvl7pPr>
    <a:lvl8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Tw Cen MT"/>
      </a:defRPr>
    </a:lvl8pPr>
    <a:lvl9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Tw Cen MT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DEDCE"/>
          </a:solidFill>
        </a:fill>
      </a:tcStyle>
    </a:wholeTbl>
    <a:band2H>
      <a:tcTxStyle/>
      <a:tcStyle>
        <a:tcBdr/>
        <a:fill>
          <a:solidFill>
            <a:srgbClr val="EFF6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FD0CD"/>
          </a:solidFill>
        </a:fill>
      </a:tcStyle>
    </a:wholeTbl>
    <a:band2H>
      <a:tcTxStyle/>
      <a:tcStyle>
        <a:tcBdr/>
        <a:fill>
          <a:solidFill>
            <a:srgbClr val="F7E9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9EAE1"/>
          </a:solidFill>
        </a:fill>
      </a:tcStyle>
    </a:wholeTbl>
    <a:band2H>
      <a:tcTxStyle/>
      <a:tcStyle>
        <a:tcBdr/>
        <a:fill>
          <a:solidFill>
            <a:srgbClr val="EDF5F0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4" d="100"/>
          <a:sy n="64" d="100"/>
        </p:scale>
        <p:origin x="724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Shape 87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877" name="Shape 87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notesStyle>
    <a:lvl1pPr defTabSz="457200" latinLnBrk="0">
      <a:defRPr sz="1200">
        <a:solidFill>
          <a:srgbClr val="FFFFFF"/>
        </a:solidFill>
        <a:latin typeface="+mj-lt"/>
        <a:ea typeface="+mj-ea"/>
        <a:cs typeface="+mj-cs"/>
        <a:sym typeface="Tw Cen MT"/>
      </a:defRPr>
    </a:lvl1pPr>
    <a:lvl2pPr indent="228600" defTabSz="457200" latinLnBrk="0">
      <a:defRPr sz="1200">
        <a:solidFill>
          <a:srgbClr val="FFFFFF"/>
        </a:solidFill>
        <a:latin typeface="+mj-lt"/>
        <a:ea typeface="+mj-ea"/>
        <a:cs typeface="+mj-cs"/>
        <a:sym typeface="Tw Cen MT"/>
      </a:defRPr>
    </a:lvl2pPr>
    <a:lvl3pPr indent="457200" defTabSz="457200" latinLnBrk="0">
      <a:defRPr sz="1200">
        <a:solidFill>
          <a:srgbClr val="FFFFFF"/>
        </a:solidFill>
        <a:latin typeface="+mj-lt"/>
        <a:ea typeface="+mj-ea"/>
        <a:cs typeface="+mj-cs"/>
        <a:sym typeface="Tw Cen MT"/>
      </a:defRPr>
    </a:lvl3pPr>
    <a:lvl4pPr indent="685800" defTabSz="457200" latinLnBrk="0">
      <a:defRPr sz="1200">
        <a:solidFill>
          <a:srgbClr val="FFFFFF"/>
        </a:solidFill>
        <a:latin typeface="+mj-lt"/>
        <a:ea typeface="+mj-ea"/>
        <a:cs typeface="+mj-cs"/>
        <a:sym typeface="Tw Cen MT"/>
      </a:defRPr>
    </a:lvl4pPr>
    <a:lvl5pPr indent="914400" defTabSz="457200" latinLnBrk="0">
      <a:defRPr sz="1200">
        <a:solidFill>
          <a:srgbClr val="FFFFFF"/>
        </a:solidFill>
        <a:latin typeface="+mj-lt"/>
        <a:ea typeface="+mj-ea"/>
        <a:cs typeface="+mj-cs"/>
        <a:sym typeface="Tw Cen MT"/>
      </a:defRPr>
    </a:lvl5pPr>
    <a:lvl6pPr indent="1143000" defTabSz="457200" latinLnBrk="0">
      <a:defRPr sz="1200">
        <a:solidFill>
          <a:srgbClr val="FFFFFF"/>
        </a:solidFill>
        <a:latin typeface="+mj-lt"/>
        <a:ea typeface="+mj-ea"/>
        <a:cs typeface="+mj-cs"/>
        <a:sym typeface="Tw Cen MT"/>
      </a:defRPr>
    </a:lvl6pPr>
    <a:lvl7pPr indent="1371600" defTabSz="457200" latinLnBrk="0">
      <a:defRPr sz="1200">
        <a:solidFill>
          <a:srgbClr val="FFFFFF"/>
        </a:solidFill>
        <a:latin typeface="+mj-lt"/>
        <a:ea typeface="+mj-ea"/>
        <a:cs typeface="+mj-cs"/>
        <a:sym typeface="Tw Cen MT"/>
      </a:defRPr>
    </a:lvl7pPr>
    <a:lvl8pPr indent="1600200" defTabSz="457200" latinLnBrk="0">
      <a:defRPr sz="1200">
        <a:solidFill>
          <a:srgbClr val="FFFFFF"/>
        </a:solidFill>
        <a:latin typeface="+mj-lt"/>
        <a:ea typeface="+mj-ea"/>
        <a:cs typeface="+mj-cs"/>
        <a:sym typeface="Tw Cen MT"/>
      </a:defRPr>
    </a:lvl8pPr>
    <a:lvl9pPr indent="1828800" defTabSz="457200" latinLnBrk="0">
      <a:defRPr sz="1200">
        <a:solidFill>
          <a:srgbClr val="FFFFFF"/>
        </a:solidFill>
        <a:latin typeface="+mj-lt"/>
        <a:ea typeface="+mj-ea"/>
        <a:cs typeface="+mj-cs"/>
        <a:sym typeface="Tw Cen MT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Picture 2" descr="Picture 2"/>
          <p:cNvPicPr>
            <a:picLocks noChangeAspect="1"/>
          </p:cNvPicPr>
          <p:nvPr/>
        </p:nvPicPr>
        <p:blipFill>
          <a:blip r:embed="rId2">
            <a:alphaModFix amt="30000"/>
            <a:extLst/>
          </a:blip>
          <a:stretch>
            <a:fillRect/>
          </a:stretch>
        </p:blipFill>
        <p:spPr>
          <a:xfrm>
            <a:off x="0" y="-3"/>
            <a:ext cx="12192004" cy="685800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06" name="Group 10"/>
          <p:cNvGrpSpPr/>
          <p:nvPr/>
        </p:nvGrpSpPr>
        <p:grpSpPr>
          <a:xfrm>
            <a:off x="-3" y="0"/>
            <a:ext cx="2297913" cy="6858002"/>
            <a:chOff x="-1" y="0"/>
            <a:chExt cx="2297912" cy="6858001"/>
          </a:xfrm>
        </p:grpSpPr>
        <p:sp>
          <p:nvSpPr>
            <p:cNvPr id="52" name="Rectangle 5"/>
            <p:cNvSpPr/>
            <p:nvPr/>
          </p:nvSpPr>
          <p:spPr>
            <a:xfrm>
              <a:off x="1209674" y="4763"/>
              <a:ext cx="23815" cy="2181226"/>
            </a:xfrm>
            <a:prstGeom prst="rect">
              <a:avLst/>
            </a:pr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3" name="Freeform 6"/>
            <p:cNvSpPr/>
            <p:nvPr/>
          </p:nvSpPr>
          <p:spPr>
            <a:xfrm>
              <a:off x="1128711" y="2176462"/>
              <a:ext cx="190503" cy="1905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5940" y="2160"/>
                    <a:pt x="2160" y="5940"/>
                    <a:pt x="2160" y="10800"/>
                  </a:cubicBezTo>
                  <a:cubicBezTo>
                    <a:pt x="2160" y="15660"/>
                    <a:pt x="5940" y="19440"/>
                    <a:pt x="10800" y="19440"/>
                  </a:cubicBezTo>
                  <a:cubicBezTo>
                    <a:pt x="15120" y="19440"/>
                    <a:pt x="19440" y="15660"/>
                    <a:pt x="19440" y="10800"/>
                  </a:cubicBezTo>
                  <a:cubicBezTo>
                    <a:pt x="19440" y="5940"/>
                    <a:pt x="1512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4" name="Freeform 7"/>
            <p:cNvSpPr/>
            <p:nvPr/>
          </p:nvSpPr>
          <p:spPr>
            <a:xfrm>
              <a:off x="1123948" y="4021137"/>
              <a:ext cx="190503" cy="1889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5940" y="2160"/>
                    <a:pt x="2160" y="5940"/>
                    <a:pt x="2160" y="10800"/>
                  </a:cubicBezTo>
                  <a:cubicBezTo>
                    <a:pt x="2160" y="15660"/>
                    <a:pt x="5940" y="19440"/>
                    <a:pt x="10800" y="19440"/>
                  </a:cubicBezTo>
                  <a:cubicBezTo>
                    <a:pt x="15660" y="19440"/>
                    <a:pt x="19440" y="15660"/>
                    <a:pt x="19440" y="10800"/>
                  </a:cubicBezTo>
                  <a:cubicBezTo>
                    <a:pt x="19440" y="5940"/>
                    <a:pt x="1566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5" name="Rectangle 8"/>
            <p:cNvSpPr/>
            <p:nvPr/>
          </p:nvSpPr>
          <p:spPr>
            <a:xfrm>
              <a:off x="414336" y="9524"/>
              <a:ext cx="28577" cy="4481514"/>
            </a:xfrm>
            <a:prstGeom prst="rect">
              <a:avLst/>
            </a:pr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6" name="Freeform 9"/>
            <p:cNvSpPr/>
            <p:nvPr/>
          </p:nvSpPr>
          <p:spPr>
            <a:xfrm>
              <a:off x="333373" y="4481512"/>
              <a:ext cx="190502" cy="1905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5940" y="2160"/>
                    <a:pt x="2160" y="5940"/>
                    <a:pt x="2160" y="10800"/>
                  </a:cubicBezTo>
                  <a:cubicBezTo>
                    <a:pt x="2160" y="15660"/>
                    <a:pt x="5940" y="19440"/>
                    <a:pt x="10800" y="19440"/>
                  </a:cubicBezTo>
                  <a:cubicBezTo>
                    <a:pt x="15660" y="19440"/>
                    <a:pt x="19440" y="15660"/>
                    <a:pt x="19440" y="10800"/>
                  </a:cubicBezTo>
                  <a:cubicBezTo>
                    <a:pt x="19440" y="5940"/>
                    <a:pt x="1566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7" name="Freeform 10"/>
            <p:cNvSpPr/>
            <p:nvPr/>
          </p:nvSpPr>
          <p:spPr>
            <a:xfrm>
              <a:off x="190498" y="9525"/>
              <a:ext cx="152402" cy="9080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375" y="21600"/>
                  </a:moveTo>
                  <a:lnTo>
                    <a:pt x="0" y="21373"/>
                  </a:lnTo>
                  <a:lnTo>
                    <a:pt x="18225" y="14350"/>
                  </a:lnTo>
                  <a:lnTo>
                    <a:pt x="18225" y="0"/>
                  </a:lnTo>
                  <a:lnTo>
                    <a:pt x="21600" y="0"/>
                  </a:lnTo>
                  <a:lnTo>
                    <a:pt x="21600" y="14463"/>
                  </a:lnTo>
                  <a:lnTo>
                    <a:pt x="3375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8" name="Freeform 11"/>
            <p:cNvSpPr/>
            <p:nvPr/>
          </p:nvSpPr>
          <p:spPr>
            <a:xfrm>
              <a:off x="1290637" y="14288"/>
              <a:ext cx="376241" cy="18018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233" y="21600"/>
                  </a:moveTo>
                  <a:lnTo>
                    <a:pt x="0" y="11799"/>
                  </a:lnTo>
                  <a:lnTo>
                    <a:pt x="0" y="0"/>
                  </a:lnTo>
                  <a:lnTo>
                    <a:pt x="1641" y="0"/>
                  </a:lnTo>
                  <a:lnTo>
                    <a:pt x="1641" y="11742"/>
                  </a:lnTo>
                  <a:lnTo>
                    <a:pt x="21600" y="21486"/>
                  </a:lnTo>
                  <a:lnTo>
                    <a:pt x="20233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9" name="Freeform 12"/>
            <p:cNvSpPr/>
            <p:nvPr/>
          </p:nvSpPr>
          <p:spPr>
            <a:xfrm>
              <a:off x="1600199" y="1801813"/>
              <a:ext cx="190502" cy="1889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5940" y="2160"/>
                    <a:pt x="2160" y="5940"/>
                    <a:pt x="2160" y="10800"/>
                  </a:cubicBezTo>
                  <a:cubicBezTo>
                    <a:pt x="2160" y="15660"/>
                    <a:pt x="5940" y="19440"/>
                    <a:pt x="10800" y="19440"/>
                  </a:cubicBezTo>
                  <a:cubicBezTo>
                    <a:pt x="15120" y="19440"/>
                    <a:pt x="19440" y="15660"/>
                    <a:pt x="19440" y="10800"/>
                  </a:cubicBezTo>
                  <a:cubicBezTo>
                    <a:pt x="19440" y="5940"/>
                    <a:pt x="1512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0" name="Freeform 13"/>
            <p:cNvSpPr/>
            <p:nvPr/>
          </p:nvSpPr>
          <p:spPr>
            <a:xfrm>
              <a:off x="1381124" y="9524"/>
              <a:ext cx="371477" cy="14255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215" y="21600"/>
                  </a:moveTo>
                  <a:lnTo>
                    <a:pt x="0" y="9212"/>
                  </a:lnTo>
                  <a:lnTo>
                    <a:pt x="0" y="0"/>
                  </a:lnTo>
                  <a:lnTo>
                    <a:pt x="1385" y="0"/>
                  </a:lnTo>
                  <a:lnTo>
                    <a:pt x="1385" y="9140"/>
                  </a:lnTo>
                  <a:lnTo>
                    <a:pt x="21600" y="21456"/>
                  </a:lnTo>
                  <a:lnTo>
                    <a:pt x="20215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1" name="Freeform 14"/>
            <p:cNvSpPr/>
            <p:nvPr/>
          </p:nvSpPr>
          <p:spPr>
            <a:xfrm>
              <a:off x="1643062" y="0"/>
              <a:ext cx="152402" cy="9128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7550" y="21600"/>
                  </a:lnTo>
                  <a:lnTo>
                    <a:pt x="17550" y="7213"/>
                  </a:lnTo>
                  <a:lnTo>
                    <a:pt x="0" y="225"/>
                  </a:lnTo>
                  <a:lnTo>
                    <a:pt x="3375" y="0"/>
                  </a:lnTo>
                  <a:lnTo>
                    <a:pt x="21600" y="7100"/>
                  </a:lnTo>
                  <a:lnTo>
                    <a:pt x="2160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2" name="Freeform 15"/>
            <p:cNvSpPr/>
            <p:nvPr/>
          </p:nvSpPr>
          <p:spPr>
            <a:xfrm>
              <a:off x="1685924" y="1420813"/>
              <a:ext cx="190502" cy="1905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5940" y="2160"/>
                    <a:pt x="2160" y="5940"/>
                    <a:pt x="2160" y="10800"/>
                  </a:cubicBezTo>
                  <a:cubicBezTo>
                    <a:pt x="2160" y="15660"/>
                    <a:pt x="5940" y="19440"/>
                    <a:pt x="10800" y="19440"/>
                  </a:cubicBezTo>
                  <a:cubicBezTo>
                    <a:pt x="15660" y="19440"/>
                    <a:pt x="19440" y="15660"/>
                    <a:pt x="19440" y="10800"/>
                  </a:cubicBezTo>
                  <a:cubicBezTo>
                    <a:pt x="19440" y="5940"/>
                    <a:pt x="1566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3" name="Freeform 16"/>
            <p:cNvSpPr/>
            <p:nvPr/>
          </p:nvSpPr>
          <p:spPr>
            <a:xfrm>
              <a:off x="1685924" y="903288"/>
              <a:ext cx="190502" cy="1905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5940" y="2160"/>
                    <a:pt x="2160" y="5940"/>
                    <a:pt x="2160" y="10800"/>
                  </a:cubicBezTo>
                  <a:cubicBezTo>
                    <a:pt x="2160" y="15660"/>
                    <a:pt x="5940" y="19440"/>
                    <a:pt x="10800" y="19440"/>
                  </a:cubicBezTo>
                  <a:cubicBezTo>
                    <a:pt x="15660" y="19440"/>
                    <a:pt x="19440" y="15660"/>
                    <a:pt x="19440" y="10800"/>
                  </a:cubicBezTo>
                  <a:cubicBezTo>
                    <a:pt x="19440" y="5940"/>
                    <a:pt x="1566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4" name="Freeform 17"/>
            <p:cNvSpPr/>
            <p:nvPr/>
          </p:nvSpPr>
          <p:spPr>
            <a:xfrm>
              <a:off x="1743074" y="4763"/>
              <a:ext cx="419103" cy="5222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21600"/>
                  </a:moveTo>
                  <a:lnTo>
                    <a:pt x="3682" y="7878"/>
                  </a:lnTo>
                  <a:lnTo>
                    <a:pt x="0" y="394"/>
                  </a:lnTo>
                  <a:lnTo>
                    <a:pt x="1227" y="0"/>
                  </a:lnTo>
                  <a:lnTo>
                    <a:pt x="4909" y="7288"/>
                  </a:lnTo>
                  <a:lnTo>
                    <a:pt x="21600" y="20812"/>
                  </a:lnTo>
                  <a:lnTo>
                    <a:pt x="20618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5" name="Freeform 18"/>
            <p:cNvSpPr/>
            <p:nvPr/>
          </p:nvSpPr>
          <p:spPr>
            <a:xfrm>
              <a:off x="2126456" y="488950"/>
              <a:ext cx="147640" cy="1476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94" h="21600" extrusionOk="0">
                  <a:moveTo>
                    <a:pt x="9847" y="21600"/>
                  </a:moveTo>
                  <a:cubicBezTo>
                    <a:pt x="7306" y="21600"/>
                    <a:pt x="4765" y="20903"/>
                    <a:pt x="2859" y="18813"/>
                  </a:cubicBezTo>
                  <a:cubicBezTo>
                    <a:pt x="-953" y="13935"/>
                    <a:pt x="-953" y="6968"/>
                    <a:pt x="2859" y="2787"/>
                  </a:cubicBezTo>
                  <a:cubicBezTo>
                    <a:pt x="4765" y="697"/>
                    <a:pt x="7306" y="0"/>
                    <a:pt x="9847" y="0"/>
                  </a:cubicBezTo>
                  <a:cubicBezTo>
                    <a:pt x="12388" y="0"/>
                    <a:pt x="14929" y="697"/>
                    <a:pt x="16835" y="2787"/>
                  </a:cubicBezTo>
                  <a:cubicBezTo>
                    <a:pt x="20647" y="6968"/>
                    <a:pt x="20647" y="13935"/>
                    <a:pt x="16835" y="18813"/>
                  </a:cubicBezTo>
                  <a:cubicBezTo>
                    <a:pt x="14929" y="20903"/>
                    <a:pt x="12388" y="21600"/>
                    <a:pt x="9847" y="21600"/>
                  </a:cubicBezTo>
                  <a:close/>
                  <a:moveTo>
                    <a:pt x="9847" y="2787"/>
                  </a:moveTo>
                  <a:cubicBezTo>
                    <a:pt x="7941" y="2787"/>
                    <a:pt x="6035" y="3484"/>
                    <a:pt x="4765" y="4877"/>
                  </a:cubicBezTo>
                  <a:cubicBezTo>
                    <a:pt x="1588" y="8361"/>
                    <a:pt x="1588" y="13239"/>
                    <a:pt x="4765" y="16723"/>
                  </a:cubicBezTo>
                  <a:cubicBezTo>
                    <a:pt x="6035" y="18116"/>
                    <a:pt x="7941" y="18813"/>
                    <a:pt x="9847" y="18813"/>
                  </a:cubicBezTo>
                  <a:cubicBezTo>
                    <a:pt x="11753" y="18813"/>
                    <a:pt x="13659" y="18116"/>
                    <a:pt x="14929" y="16723"/>
                  </a:cubicBezTo>
                  <a:cubicBezTo>
                    <a:pt x="18106" y="13239"/>
                    <a:pt x="18106" y="8361"/>
                    <a:pt x="14929" y="4877"/>
                  </a:cubicBezTo>
                  <a:cubicBezTo>
                    <a:pt x="13659" y="3484"/>
                    <a:pt x="11753" y="2787"/>
                    <a:pt x="9847" y="2787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6" name="Freeform 19"/>
            <p:cNvSpPr/>
            <p:nvPr/>
          </p:nvSpPr>
          <p:spPr>
            <a:xfrm>
              <a:off x="952498" y="4763"/>
              <a:ext cx="152402" cy="9080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375" y="21600"/>
                  </a:moveTo>
                  <a:lnTo>
                    <a:pt x="0" y="21600"/>
                  </a:lnTo>
                  <a:lnTo>
                    <a:pt x="0" y="7137"/>
                  </a:lnTo>
                  <a:lnTo>
                    <a:pt x="18225" y="0"/>
                  </a:lnTo>
                  <a:lnTo>
                    <a:pt x="21600" y="227"/>
                  </a:lnTo>
                  <a:lnTo>
                    <a:pt x="3375" y="7250"/>
                  </a:lnTo>
                  <a:lnTo>
                    <a:pt x="3375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7" name="Freeform 20"/>
            <p:cNvSpPr/>
            <p:nvPr/>
          </p:nvSpPr>
          <p:spPr>
            <a:xfrm>
              <a:off x="866773" y="903288"/>
              <a:ext cx="190502" cy="1905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5940" y="2160"/>
                    <a:pt x="2160" y="6480"/>
                    <a:pt x="2160" y="10800"/>
                  </a:cubicBezTo>
                  <a:cubicBezTo>
                    <a:pt x="2160" y="15660"/>
                    <a:pt x="5940" y="19440"/>
                    <a:pt x="10800" y="19440"/>
                  </a:cubicBezTo>
                  <a:cubicBezTo>
                    <a:pt x="15660" y="19440"/>
                    <a:pt x="19440" y="15660"/>
                    <a:pt x="19440" y="10800"/>
                  </a:cubicBezTo>
                  <a:cubicBezTo>
                    <a:pt x="19440" y="6480"/>
                    <a:pt x="1566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8" name="Freeform 21"/>
            <p:cNvSpPr/>
            <p:nvPr/>
          </p:nvSpPr>
          <p:spPr>
            <a:xfrm>
              <a:off x="890586" y="1554163"/>
              <a:ext cx="190502" cy="1905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5940" y="2160"/>
                    <a:pt x="2160" y="5940"/>
                    <a:pt x="2160" y="10800"/>
                  </a:cubicBezTo>
                  <a:cubicBezTo>
                    <a:pt x="2160" y="15120"/>
                    <a:pt x="5940" y="19440"/>
                    <a:pt x="10800" y="19440"/>
                  </a:cubicBezTo>
                  <a:cubicBezTo>
                    <a:pt x="15660" y="19440"/>
                    <a:pt x="19440" y="15120"/>
                    <a:pt x="19440" y="10800"/>
                  </a:cubicBezTo>
                  <a:cubicBezTo>
                    <a:pt x="19440" y="5940"/>
                    <a:pt x="1566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9" name="Freeform 22"/>
            <p:cNvSpPr/>
            <p:nvPr/>
          </p:nvSpPr>
          <p:spPr>
            <a:xfrm>
              <a:off x="738186" y="5622924"/>
              <a:ext cx="338140" cy="12160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9775" y="21600"/>
                  </a:lnTo>
                  <a:lnTo>
                    <a:pt x="19775" y="13084"/>
                  </a:lnTo>
                  <a:lnTo>
                    <a:pt x="0" y="169"/>
                  </a:lnTo>
                  <a:lnTo>
                    <a:pt x="1217" y="0"/>
                  </a:lnTo>
                  <a:lnTo>
                    <a:pt x="21600" y="12999"/>
                  </a:lnTo>
                  <a:lnTo>
                    <a:pt x="2160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0" name="Freeform 23"/>
            <p:cNvSpPr/>
            <p:nvPr/>
          </p:nvSpPr>
          <p:spPr>
            <a:xfrm>
              <a:off x="647698" y="5480049"/>
              <a:ext cx="157165" cy="1571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127" y="21600"/>
                  </a:moveTo>
                  <a:cubicBezTo>
                    <a:pt x="5236" y="21600"/>
                    <a:pt x="0" y="17018"/>
                    <a:pt x="0" y="11127"/>
                  </a:cubicBezTo>
                  <a:cubicBezTo>
                    <a:pt x="0" y="5236"/>
                    <a:pt x="5236" y="0"/>
                    <a:pt x="11127" y="0"/>
                  </a:cubicBezTo>
                  <a:cubicBezTo>
                    <a:pt x="17018" y="0"/>
                    <a:pt x="21600" y="5236"/>
                    <a:pt x="21600" y="11127"/>
                  </a:cubicBezTo>
                  <a:cubicBezTo>
                    <a:pt x="21600" y="17018"/>
                    <a:pt x="17018" y="21600"/>
                    <a:pt x="11127" y="21600"/>
                  </a:cubicBezTo>
                  <a:close/>
                  <a:moveTo>
                    <a:pt x="11127" y="2618"/>
                  </a:moveTo>
                  <a:cubicBezTo>
                    <a:pt x="6545" y="2618"/>
                    <a:pt x="2618" y="6545"/>
                    <a:pt x="2618" y="11127"/>
                  </a:cubicBezTo>
                  <a:cubicBezTo>
                    <a:pt x="2618" y="15709"/>
                    <a:pt x="6545" y="18982"/>
                    <a:pt x="11127" y="18982"/>
                  </a:cubicBezTo>
                  <a:cubicBezTo>
                    <a:pt x="15055" y="18982"/>
                    <a:pt x="18982" y="15709"/>
                    <a:pt x="18982" y="11127"/>
                  </a:cubicBezTo>
                  <a:cubicBezTo>
                    <a:pt x="18982" y="6545"/>
                    <a:pt x="15055" y="2618"/>
                    <a:pt x="11127" y="2618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1" name="Freeform 24"/>
            <p:cNvSpPr/>
            <p:nvPr/>
          </p:nvSpPr>
          <p:spPr>
            <a:xfrm>
              <a:off x="66673" y="903288"/>
              <a:ext cx="190502" cy="1905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7280" y="0"/>
                    <a:pt x="21600" y="4860"/>
                    <a:pt x="21600" y="10800"/>
                  </a:cubicBezTo>
                  <a:cubicBezTo>
                    <a:pt x="21600" y="16740"/>
                    <a:pt x="1728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6480" y="2160"/>
                    <a:pt x="2160" y="6480"/>
                    <a:pt x="2160" y="10800"/>
                  </a:cubicBezTo>
                  <a:cubicBezTo>
                    <a:pt x="2160" y="15660"/>
                    <a:pt x="6480" y="19440"/>
                    <a:pt x="10800" y="19440"/>
                  </a:cubicBezTo>
                  <a:cubicBezTo>
                    <a:pt x="15660" y="19440"/>
                    <a:pt x="19440" y="15660"/>
                    <a:pt x="19440" y="10800"/>
                  </a:cubicBezTo>
                  <a:cubicBezTo>
                    <a:pt x="19440" y="6480"/>
                    <a:pt x="1566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2" name="Freeform 25"/>
            <p:cNvSpPr/>
            <p:nvPr/>
          </p:nvSpPr>
          <p:spPr>
            <a:xfrm>
              <a:off x="-2" y="3897312"/>
              <a:ext cx="133352" cy="2667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743" y="21600"/>
                  </a:moveTo>
                  <a:lnTo>
                    <a:pt x="0" y="771"/>
                  </a:lnTo>
                  <a:lnTo>
                    <a:pt x="3086" y="0"/>
                  </a:lnTo>
                  <a:lnTo>
                    <a:pt x="21600" y="20829"/>
                  </a:lnTo>
                  <a:lnTo>
                    <a:pt x="17743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3" name="Freeform 26"/>
            <p:cNvSpPr/>
            <p:nvPr/>
          </p:nvSpPr>
          <p:spPr>
            <a:xfrm>
              <a:off x="66673" y="4149724"/>
              <a:ext cx="190502" cy="1889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5940" y="2160"/>
                    <a:pt x="2160" y="5940"/>
                    <a:pt x="2160" y="10800"/>
                  </a:cubicBezTo>
                  <a:cubicBezTo>
                    <a:pt x="2160" y="15120"/>
                    <a:pt x="5940" y="19440"/>
                    <a:pt x="10800" y="19440"/>
                  </a:cubicBezTo>
                  <a:cubicBezTo>
                    <a:pt x="15660" y="19440"/>
                    <a:pt x="19440" y="15120"/>
                    <a:pt x="19440" y="10800"/>
                  </a:cubicBezTo>
                  <a:cubicBezTo>
                    <a:pt x="19440" y="5940"/>
                    <a:pt x="1566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4" name="Freeform 27"/>
            <p:cNvSpPr/>
            <p:nvPr/>
          </p:nvSpPr>
          <p:spPr>
            <a:xfrm>
              <a:off x="-2" y="1644650"/>
              <a:ext cx="133352" cy="2698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086" y="21600"/>
                  </a:moveTo>
                  <a:lnTo>
                    <a:pt x="0" y="20838"/>
                  </a:lnTo>
                  <a:lnTo>
                    <a:pt x="17743" y="0"/>
                  </a:lnTo>
                  <a:lnTo>
                    <a:pt x="21600" y="762"/>
                  </a:lnTo>
                  <a:lnTo>
                    <a:pt x="3086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5" name="Freeform 28"/>
            <p:cNvSpPr/>
            <p:nvPr/>
          </p:nvSpPr>
          <p:spPr>
            <a:xfrm>
              <a:off x="66673" y="1468438"/>
              <a:ext cx="190502" cy="1905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5940" y="2160"/>
                    <a:pt x="2160" y="5940"/>
                    <a:pt x="2160" y="10800"/>
                  </a:cubicBezTo>
                  <a:cubicBezTo>
                    <a:pt x="2160" y="15120"/>
                    <a:pt x="5940" y="19440"/>
                    <a:pt x="10800" y="19440"/>
                  </a:cubicBezTo>
                  <a:cubicBezTo>
                    <a:pt x="15660" y="19440"/>
                    <a:pt x="19440" y="15120"/>
                    <a:pt x="19440" y="10800"/>
                  </a:cubicBezTo>
                  <a:cubicBezTo>
                    <a:pt x="19440" y="5940"/>
                    <a:pt x="1566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6" name="Freeform 29"/>
            <p:cNvSpPr/>
            <p:nvPr/>
          </p:nvSpPr>
          <p:spPr>
            <a:xfrm>
              <a:off x="695323" y="4763"/>
              <a:ext cx="309565" cy="15589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9606" y="21600"/>
                  </a:lnTo>
                  <a:lnTo>
                    <a:pt x="19606" y="17707"/>
                  </a:lnTo>
                  <a:lnTo>
                    <a:pt x="0" y="13835"/>
                  </a:lnTo>
                  <a:lnTo>
                    <a:pt x="0" y="0"/>
                  </a:lnTo>
                  <a:lnTo>
                    <a:pt x="1994" y="0"/>
                  </a:lnTo>
                  <a:lnTo>
                    <a:pt x="1994" y="13703"/>
                  </a:lnTo>
                  <a:lnTo>
                    <a:pt x="21600" y="17509"/>
                  </a:lnTo>
                  <a:lnTo>
                    <a:pt x="2160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7" name="Freeform 30"/>
            <p:cNvSpPr/>
            <p:nvPr/>
          </p:nvSpPr>
          <p:spPr>
            <a:xfrm>
              <a:off x="57148" y="4881562"/>
              <a:ext cx="190502" cy="1889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6480" y="2160"/>
                    <a:pt x="2160" y="5940"/>
                    <a:pt x="2160" y="10800"/>
                  </a:cubicBezTo>
                  <a:cubicBezTo>
                    <a:pt x="2160" y="15660"/>
                    <a:pt x="6480" y="19440"/>
                    <a:pt x="10800" y="19440"/>
                  </a:cubicBezTo>
                  <a:cubicBezTo>
                    <a:pt x="15660" y="19440"/>
                    <a:pt x="19440" y="15660"/>
                    <a:pt x="19440" y="10800"/>
                  </a:cubicBezTo>
                  <a:cubicBezTo>
                    <a:pt x="19440" y="5940"/>
                    <a:pt x="1566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8" name="Freeform 31"/>
            <p:cNvSpPr/>
            <p:nvPr/>
          </p:nvSpPr>
          <p:spPr>
            <a:xfrm>
              <a:off x="138111" y="5060949"/>
              <a:ext cx="304802" cy="17780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9913" y="21600"/>
                  </a:lnTo>
                  <a:lnTo>
                    <a:pt x="19913" y="6943"/>
                  </a:lnTo>
                  <a:lnTo>
                    <a:pt x="0" y="3529"/>
                  </a:lnTo>
                  <a:lnTo>
                    <a:pt x="0" y="0"/>
                  </a:lnTo>
                  <a:lnTo>
                    <a:pt x="1687" y="0"/>
                  </a:lnTo>
                  <a:lnTo>
                    <a:pt x="1687" y="3414"/>
                  </a:lnTo>
                  <a:lnTo>
                    <a:pt x="21600" y="6827"/>
                  </a:lnTo>
                  <a:lnTo>
                    <a:pt x="2160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9" name="Freeform 32"/>
            <p:cNvSpPr/>
            <p:nvPr/>
          </p:nvSpPr>
          <p:spPr>
            <a:xfrm>
              <a:off x="561973" y="6430962"/>
              <a:ext cx="190502" cy="1889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6480" y="2160"/>
                    <a:pt x="2160" y="5940"/>
                    <a:pt x="2160" y="10800"/>
                  </a:cubicBezTo>
                  <a:cubicBezTo>
                    <a:pt x="2160" y="15660"/>
                    <a:pt x="6480" y="19440"/>
                    <a:pt x="10800" y="19440"/>
                  </a:cubicBezTo>
                  <a:cubicBezTo>
                    <a:pt x="15660" y="19440"/>
                    <a:pt x="19440" y="15660"/>
                    <a:pt x="19440" y="10800"/>
                  </a:cubicBezTo>
                  <a:cubicBezTo>
                    <a:pt x="19440" y="5940"/>
                    <a:pt x="1566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0" name="Rectangle 33"/>
            <p:cNvSpPr/>
            <p:nvPr/>
          </p:nvSpPr>
          <p:spPr>
            <a:xfrm>
              <a:off x="642936" y="6610349"/>
              <a:ext cx="23815" cy="242889"/>
            </a:xfrm>
            <a:prstGeom prst="rect">
              <a:avLst/>
            </a:pr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1" name="Freeform 34"/>
            <p:cNvSpPr/>
            <p:nvPr/>
          </p:nvSpPr>
          <p:spPr>
            <a:xfrm>
              <a:off x="76198" y="6430962"/>
              <a:ext cx="190502" cy="1889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7280" y="0"/>
                    <a:pt x="21600" y="4860"/>
                    <a:pt x="21600" y="10800"/>
                  </a:cubicBezTo>
                  <a:cubicBezTo>
                    <a:pt x="21600" y="16740"/>
                    <a:pt x="1728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6480" y="2160"/>
                    <a:pt x="2160" y="5940"/>
                    <a:pt x="2160" y="10800"/>
                  </a:cubicBezTo>
                  <a:cubicBezTo>
                    <a:pt x="2160" y="15660"/>
                    <a:pt x="6480" y="19440"/>
                    <a:pt x="10800" y="19440"/>
                  </a:cubicBezTo>
                  <a:cubicBezTo>
                    <a:pt x="15660" y="19440"/>
                    <a:pt x="19440" y="15660"/>
                    <a:pt x="19440" y="10800"/>
                  </a:cubicBezTo>
                  <a:cubicBezTo>
                    <a:pt x="19440" y="5940"/>
                    <a:pt x="1566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2" name="Freeform 35"/>
            <p:cNvSpPr/>
            <p:nvPr/>
          </p:nvSpPr>
          <p:spPr>
            <a:xfrm>
              <a:off x="-2" y="5978524"/>
              <a:ext cx="190502" cy="4619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8900" y="21600"/>
                  </a:lnTo>
                  <a:lnTo>
                    <a:pt x="18900" y="8462"/>
                  </a:lnTo>
                  <a:lnTo>
                    <a:pt x="0" y="668"/>
                  </a:lnTo>
                  <a:lnTo>
                    <a:pt x="2160" y="0"/>
                  </a:lnTo>
                  <a:lnTo>
                    <a:pt x="21600" y="8016"/>
                  </a:lnTo>
                  <a:lnTo>
                    <a:pt x="2160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3" name="Freeform 36"/>
            <p:cNvSpPr/>
            <p:nvPr/>
          </p:nvSpPr>
          <p:spPr>
            <a:xfrm>
              <a:off x="1014411" y="1801813"/>
              <a:ext cx="214316" cy="7556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20" y="21600"/>
                  </a:moveTo>
                  <a:lnTo>
                    <a:pt x="0" y="21600"/>
                  </a:lnTo>
                  <a:lnTo>
                    <a:pt x="0" y="5808"/>
                  </a:lnTo>
                  <a:lnTo>
                    <a:pt x="20160" y="0"/>
                  </a:lnTo>
                  <a:lnTo>
                    <a:pt x="21600" y="408"/>
                  </a:lnTo>
                  <a:lnTo>
                    <a:pt x="1920" y="5945"/>
                  </a:lnTo>
                  <a:lnTo>
                    <a:pt x="192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4" name="Freeform 37"/>
            <p:cNvSpPr/>
            <p:nvPr/>
          </p:nvSpPr>
          <p:spPr>
            <a:xfrm>
              <a:off x="938211" y="2547937"/>
              <a:ext cx="166690" cy="1603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109" y="21600"/>
                  </a:moveTo>
                  <a:cubicBezTo>
                    <a:pt x="4937" y="21600"/>
                    <a:pt x="0" y="16518"/>
                    <a:pt x="0" y="10800"/>
                  </a:cubicBezTo>
                  <a:cubicBezTo>
                    <a:pt x="0" y="4447"/>
                    <a:pt x="4937" y="0"/>
                    <a:pt x="11109" y="0"/>
                  </a:cubicBezTo>
                  <a:cubicBezTo>
                    <a:pt x="16663" y="0"/>
                    <a:pt x="21600" y="4447"/>
                    <a:pt x="21600" y="10800"/>
                  </a:cubicBezTo>
                  <a:cubicBezTo>
                    <a:pt x="21600" y="16518"/>
                    <a:pt x="16663" y="21600"/>
                    <a:pt x="11109" y="21600"/>
                  </a:cubicBezTo>
                  <a:close/>
                  <a:moveTo>
                    <a:pt x="11109" y="2541"/>
                  </a:moveTo>
                  <a:cubicBezTo>
                    <a:pt x="6171" y="2541"/>
                    <a:pt x="2469" y="6353"/>
                    <a:pt x="2469" y="10800"/>
                  </a:cubicBezTo>
                  <a:cubicBezTo>
                    <a:pt x="2469" y="15247"/>
                    <a:pt x="6171" y="19059"/>
                    <a:pt x="11109" y="19059"/>
                  </a:cubicBezTo>
                  <a:cubicBezTo>
                    <a:pt x="15429" y="19059"/>
                    <a:pt x="19131" y="15247"/>
                    <a:pt x="19131" y="10800"/>
                  </a:cubicBezTo>
                  <a:cubicBezTo>
                    <a:pt x="19131" y="6353"/>
                    <a:pt x="15429" y="2541"/>
                    <a:pt x="11109" y="2541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5" name="Freeform 38"/>
            <p:cNvSpPr/>
            <p:nvPr/>
          </p:nvSpPr>
          <p:spPr>
            <a:xfrm>
              <a:off x="595311" y="4762"/>
              <a:ext cx="638178" cy="40259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20794" y="21600"/>
                  </a:lnTo>
                  <a:lnTo>
                    <a:pt x="20794" y="19684"/>
                  </a:lnTo>
                  <a:lnTo>
                    <a:pt x="0" y="16396"/>
                  </a:lnTo>
                  <a:lnTo>
                    <a:pt x="0" y="0"/>
                  </a:lnTo>
                  <a:lnTo>
                    <a:pt x="806" y="0"/>
                  </a:lnTo>
                  <a:lnTo>
                    <a:pt x="806" y="16319"/>
                  </a:lnTo>
                  <a:lnTo>
                    <a:pt x="21600" y="19607"/>
                  </a:lnTo>
                  <a:lnTo>
                    <a:pt x="2160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6" name="Freeform 39"/>
            <p:cNvSpPr/>
            <p:nvPr/>
          </p:nvSpPr>
          <p:spPr>
            <a:xfrm>
              <a:off x="1223962" y="1382713"/>
              <a:ext cx="142877" cy="4762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8720" y="21600"/>
                  </a:lnTo>
                  <a:lnTo>
                    <a:pt x="18720" y="6048"/>
                  </a:lnTo>
                  <a:lnTo>
                    <a:pt x="0" y="648"/>
                  </a:lnTo>
                  <a:lnTo>
                    <a:pt x="2160" y="0"/>
                  </a:lnTo>
                  <a:lnTo>
                    <a:pt x="21600" y="5832"/>
                  </a:lnTo>
                  <a:lnTo>
                    <a:pt x="2160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7" name="Freeform 40"/>
            <p:cNvSpPr/>
            <p:nvPr/>
          </p:nvSpPr>
          <p:spPr>
            <a:xfrm>
              <a:off x="1300162" y="1849438"/>
              <a:ext cx="109540" cy="1079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270" y="21600"/>
                  </a:moveTo>
                  <a:cubicBezTo>
                    <a:pt x="4696" y="21600"/>
                    <a:pt x="0" y="16904"/>
                    <a:pt x="0" y="11270"/>
                  </a:cubicBezTo>
                  <a:cubicBezTo>
                    <a:pt x="0" y="4696"/>
                    <a:pt x="4696" y="0"/>
                    <a:pt x="11270" y="0"/>
                  </a:cubicBezTo>
                  <a:cubicBezTo>
                    <a:pt x="16904" y="0"/>
                    <a:pt x="21600" y="4696"/>
                    <a:pt x="21600" y="11270"/>
                  </a:cubicBezTo>
                  <a:cubicBezTo>
                    <a:pt x="21600" y="16904"/>
                    <a:pt x="16904" y="21600"/>
                    <a:pt x="11270" y="21600"/>
                  </a:cubicBezTo>
                  <a:close/>
                  <a:moveTo>
                    <a:pt x="11270" y="3757"/>
                  </a:moveTo>
                  <a:cubicBezTo>
                    <a:pt x="7513" y="3757"/>
                    <a:pt x="3757" y="7513"/>
                    <a:pt x="3757" y="11270"/>
                  </a:cubicBezTo>
                  <a:cubicBezTo>
                    <a:pt x="3757" y="15026"/>
                    <a:pt x="7513" y="17843"/>
                    <a:pt x="11270" y="17843"/>
                  </a:cubicBezTo>
                  <a:cubicBezTo>
                    <a:pt x="15026" y="17843"/>
                    <a:pt x="17843" y="15026"/>
                    <a:pt x="17843" y="11270"/>
                  </a:cubicBezTo>
                  <a:cubicBezTo>
                    <a:pt x="17843" y="7513"/>
                    <a:pt x="15026" y="3757"/>
                    <a:pt x="11270" y="3757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8" name="Freeform 41"/>
            <p:cNvSpPr/>
            <p:nvPr/>
          </p:nvSpPr>
          <p:spPr>
            <a:xfrm>
              <a:off x="280986" y="3417887"/>
              <a:ext cx="142877" cy="4746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880" y="21600"/>
                  </a:moveTo>
                  <a:lnTo>
                    <a:pt x="0" y="21600"/>
                  </a:lnTo>
                  <a:lnTo>
                    <a:pt x="0" y="5779"/>
                  </a:lnTo>
                  <a:lnTo>
                    <a:pt x="19440" y="0"/>
                  </a:lnTo>
                  <a:lnTo>
                    <a:pt x="21600" y="578"/>
                  </a:lnTo>
                  <a:lnTo>
                    <a:pt x="2880" y="5996"/>
                  </a:lnTo>
                  <a:lnTo>
                    <a:pt x="288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9" name="Freeform 42"/>
            <p:cNvSpPr/>
            <p:nvPr/>
          </p:nvSpPr>
          <p:spPr>
            <a:xfrm>
              <a:off x="238123" y="3883024"/>
              <a:ext cx="109540" cy="1095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330" y="21600"/>
                  </a:moveTo>
                  <a:cubicBezTo>
                    <a:pt x="4696" y="21600"/>
                    <a:pt x="0" y="16904"/>
                    <a:pt x="0" y="11270"/>
                  </a:cubicBezTo>
                  <a:cubicBezTo>
                    <a:pt x="0" y="4696"/>
                    <a:pt x="4696" y="0"/>
                    <a:pt x="10330" y="0"/>
                  </a:cubicBezTo>
                  <a:cubicBezTo>
                    <a:pt x="15965" y="0"/>
                    <a:pt x="21600" y="4696"/>
                    <a:pt x="21600" y="11270"/>
                  </a:cubicBezTo>
                  <a:cubicBezTo>
                    <a:pt x="21600" y="16904"/>
                    <a:pt x="15965" y="21600"/>
                    <a:pt x="10330" y="21600"/>
                  </a:cubicBezTo>
                  <a:close/>
                  <a:moveTo>
                    <a:pt x="10330" y="3757"/>
                  </a:moveTo>
                  <a:cubicBezTo>
                    <a:pt x="6574" y="3757"/>
                    <a:pt x="3757" y="7513"/>
                    <a:pt x="3757" y="11270"/>
                  </a:cubicBezTo>
                  <a:cubicBezTo>
                    <a:pt x="3757" y="15026"/>
                    <a:pt x="6574" y="17843"/>
                    <a:pt x="10330" y="17843"/>
                  </a:cubicBezTo>
                  <a:cubicBezTo>
                    <a:pt x="14087" y="17843"/>
                    <a:pt x="17843" y="15026"/>
                    <a:pt x="17843" y="11270"/>
                  </a:cubicBezTo>
                  <a:cubicBezTo>
                    <a:pt x="17843" y="7513"/>
                    <a:pt x="14087" y="3757"/>
                    <a:pt x="10330" y="3757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0" name="Freeform 43"/>
            <p:cNvSpPr/>
            <p:nvPr/>
          </p:nvSpPr>
          <p:spPr>
            <a:xfrm>
              <a:off x="4761" y="2166937"/>
              <a:ext cx="114302" cy="4524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00" y="21600"/>
                  </a:moveTo>
                  <a:lnTo>
                    <a:pt x="0" y="20918"/>
                  </a:lnTo>
                  <a:lnTo>
                    <a:pt x="18000" y="16371"/>
                  </a:lnTo>
                  <a:lnTo>
                    <a:pt x="18000" y="0"/>
                  </a:lnTo>
                  <a:lnTo>
                    <a:pt x="21600" y="0"/>
                  </a:lnTo>
                  <a:lnTo>
                    <a:pt x="21600" y="16825"/>
                  </a:lnTo>
                  <a:lnTo>
                    <a:pt x="180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1" name="Freeform 44"/>
            <p:cNvSpPr/>
            <p:nvPr/>
          </p:nvSpPr>
          <p:spPr>
            <a:xfrm>
              <a:off x="52386" y="2066924"/>
              <a:ext cx="109540" cy="1095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270" y="21600"/>
                  </a:moveTo>
                  <a:cubicBezTo>
                    <a:pt x="4696" y="21600"/>
                    <a:pt x="0" y="16904"/>
                    <a:pt x="0" y="11270"/>
                  </a:cubicBezTo>
                  <a:cubicBezTo>
                    <a:pt x="0" y="4696"/>
                    <a:pt x="4696" y="0"/>
                    <a:pt x="11270" y="0"/>
                  </a:cubicBezTo>
                  <a:cubicBezTo>
                    <a:pt x="16904" y="0"/>
                    <a:pt x="21600" y="4696"/>
                    <a:pt x="21600" y="11270"/>
                  </a:cubicBezTo>
                  <a:cubicBezTo>
                    <a:pt x="21600" y="16904"/>
                    <a:pt x="16904" y="21600"/>
                    <a:pt x="11270" y="21600"/>
                  </a:cubicBezTo>
                  <a:close/>
                  <a:moveTo>
                    <a:pt x="11270" y="3757"/>
                  </a:moveTo>
                  <a:cubicBezTo>
                    <a:pt x="7513" y="3757"/>
                    <a:pt x="3757" y="7513"/>
                    <a:pt x="3757" y="11270"/>
                  </a:cubicBezTo>
                  <a:cubicBezTo>
                    <a:pt x="3757" y="15026"/>
                    <a:pt x="7513" y="17843"/>
                    <a:pt x="11270" y="17843"/>
                  </a:cubicBezTo>
                  <a:cubicBezTo>
                    <a:pt x="15026" y="17843"/>
                    <a:pt x="17843" y="15026"/>
                    <a:pt x="17843" y="11270"/>
                  </a:cubicBezTo>
                  <a:cubicBezTo>
                    <a:pt x="17843" y="7513"/>
                    <a:pt x="15026" y="3757"/>
                    <a:pt x="11270" y="3757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2" name="Rectangle 45"/>
            <p:cNvSpPr/>
            <p:nvPr/>
          </p:nvSpPr>
          <p:spPr>
            <a:xfrm>
              <a:off x="1228724" y="4662487"/>
              <a:ext cx="23815" cy="2181226"/>
            </a:xfrm>
            <a:prstGeom prst="rect">
              <a:avLst/>
            </a:pr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3" name="Freeform 46"/>
            <p:cNvSpPr/>
            <p:nvPr/>
          </p:nvSpPr>
          <p:spPr>
            <a:xfrm>
              <a:off x="1319212" y="5041899"/>
              <a:ext cx="371477" cy="18018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85" y="21600"/>
                  </a:moveTo>
                  <a:lnTo>
                    <a:pt x="0" y="21600"/>
                  </a:lnTo>
                  <a:lnTo>
                    <a:pt x="0" y="9744"/>
                  </a:lnTo>
                  <a:lnTo>
                    <a:pt x="20215" y="0"/>
                  </a:lnTo>
                  <a:lnTo>
                    <a:pt x="21600" y="114"/>
                  </a:lnTo>
                  <a:lnTo>
                    <a:pt x="1385" y="9858"/>
                  </a:lnTo>
                  <a:lnTo>
                    <a:pt x="1385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4" name="Freeform 47"/>
            <p:cNvSpPr/>
            <p:nvPr/>
          </p:nvSpPr>
          <p:spPr>
            <a:xfrm>
              <a:off x="1147761" y="4481512"/>
              <a:ext cx="190503" cy="1905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5940" y="2160"/>
                    <a:pt x="2160" y="5940"/>
                    <a:pt x="2160" y="10800"/>
                  </a:cubicBezTo>
                  <a:cubicBezTo>
                    <a:pt x="2160" y="15660"/>
                    <a:pt x="5940" y="19440"/>
                    <a:pt x="10800" y="19440"/>
                  </a:cubicBezTo>
                  <a:cubicBezTo>
                    <a:pt x="15120" y="19440"/>
                    <a:pt x="19440" y="15660"/>
                    <a:pt x="19440" y="10800"/>
                  </a:cubicBezTo>
                  <a:cubicBezTo>
                    <a:pt x="19440" y="5940"/>
                    <a:pt x="1512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5" name="Freeform 48"/>
            <p:cNvSpPr/>
            <p:nvPr/>
          </p:nvSpPr>
          <p:spPr>
            <a:xfrm>
              <a:off x="819148" y="3983037"/>
              <a:ext cx="347666" cy="28606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9825" y="21600"/>
                  </a:lnTo>
                  <a:lnTo>
                    <a:pt x="19825" y="14204"/>
                  </a:lnTo>
                  <a:lnTo>
                    <a:pt x="0" y="36"/>
                  </a:lnTo>
                  <a:lnTo>
                    <a:pt x="1479" y="0"/>
                  </a:lnTo>
                  <a:lnTo>
                    <a:pt x="21600" y="14204"/>
                  </a:lnTo>
                  <a:lnTo>
                    <a:pt x="2160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6" name="Freeform 49"/>
            <p:cNvSpPr/>
            <p:nvPr/>
          </p:nvSpPr>
          <p:spPr>
            <a:xfrm>
              <a:off x="728661" y="3806824"/>
              <a:ext cx="190502" cy="1905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5940" y="2160"/>
                    <a:pt x="2160" y="5940"/>
                    <a:pt x="2160" y="10800"/>
                  </a:cubicBezTo>
                  <a:cubicBezTo>
                    <a:pt x="2160" y="15120"/>
                    <a:pt x="5940" y="19440"/>
                    <a:pt x="10800" y="19440"/>
                  </a:cubicBezTo>
                  <a:cubicBezTo>
                    <a:pt x="15660" y="19440"/>
                    <a:pt x="19440" y="15120"/>
                    <a:pt x="19440" y="10800"/>
                  </a:cubicBezTo>
                  <a:cubicBezTo>
                    <a:pt x="19440" y="5940"/>
                    <a:pt x="1566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7" name="Freeform 50"/>
            <p:cNvSpPr/>
            <p:nvPr/>
          </p:nvSpPr>
          <p:spPr>
            <a:xfrm>
              <a:off x="1624012" y="4867274"/>
              <a:ext cx="190502" cy="1889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5940" y="2160"/>
                    <a:pt x="2160" y="5940"/>
                    <a:pt x="2160" y="10800"/>
                  </a:cubicBezTo>
                  <a:cubicBezTo>
                    <a:pt x="2160" y="15660"/>
                    <a:pt x="5940" y="19440"/>
                    <a:pt x="10800" y="19440"/>
                  </a:cubicBezTo>
                  <a:cubicBezTo>
                    <a:pt x="15120" y="19440"/>
                    <a:pt x="19440" y="15660"/>
                    <a:pt x="19440" y="10800"/>
                  </a:cubicBezTo>
                  <a:cubicBezTo>
                    <a:pt x="19440" y="5940"/>
                    <a:pt x="1512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8" name="Freeform 51"/>
            <p:cNvSpPr/>
            <p:nvPr/>
          </p:nvSpPr>
          <p:spPr>
            <a:xfrm>
              <a:off x="1404937" y="5422899"/>
              <a:ext cx="371477" cy="14255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2" y="21600"/>
                  </a:moveTo>
                  <a:lnTo>
                    <a:pt x="0" y="21600"/>
                  </a:lnTo>
                  <a:lnTo>
                    <a:pt x="0" y="12315"/>
                  </a:lnTo>
                  <a:lnTo>
                    <a:pt x="20492" y="0"/>
                  </a:lnTo>
                  <a:lnTo>
                    <a:pt x="21600" y="144"/>
                  </a:lnTo>
                  <a:lnTo>
                    <a:pt x="1662" y="12460"/>
                  </a:lnTo>
                  <a:lnTo>
                    <a:pt x="1662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9" name="Freeform 52"/>
            <p:cNvSpPr/>
            <p:nvPr/>
          </p:nvSpPr>
          <p:spPr>
            <a:xfrm>
              <a:off x="1666874" y="5945187"/>
              <a:ext cx="152402" cy="9128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375" y="21600"/>
                  </a:moveTo>
                  <a:lnTo>
                    <a:pt x="0" y="21375"/>
                  </a:lnTo>
                  <a:lnTo>
                    <a:pt x="18225" y="14387"/>
                  </a:lnTo>
                  <a:lnTo>
                    <a:pt x="18225" y="0"/>
                  </a:lnTo>
                  <a:lnTo>
                    <a:pt x="21600" y="0"/>
                  </a:lnTo>
                  <a:lnTo>
                    <a:pt x="21600" y="14500"/>
                  </a:lnTo>
                  <a:lnTo>
                    <a:pt x="3375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0" name="Freeform 53"/>
            <p:cNvSpPr/>
            <p:nvPr/>
          </p:nvSpPr>
          <p:spPr>
            <a:xfrm>
              <a:off x="1709737" y="5246687"/>
              <a:ext cx="190502" cy="1905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5940" y="2160"/>
                    <a:pt x="2160" y="5940"/>
                    <a:pt x="2160" y="10800"/>
                  </a:cubicBezTo>
                  <a:cubicBezTo>
                    <a:pt x="2160" y="15660"/>
                    <a:pt x="5940" y="19440"/>
                    <a:pt x="10800" y="19440"/>
                  </a:cubicBezTo>
                  <a:cubicBezTo>
                    <a:pt x="15660" y="19440"/>
                    <a:pt x="19440" y="15660"/>
                    <a:pt x="19440" y="10800"/>
                  </a:cubicBezTo>
                  <a:cubicBezTo>
                    <a:pt x="19440" y="5940"/>
                    <a:pt x="1566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1" name="Freeform 54"/>
            <p:cNvSpPr/>
            <p:nvPr/>
          </p:nvSpPr>
          <p:spPr>
            <a:xfrm>
              <a:off x="1709737" y="5764212"/>
              <a:ext cx="190502" cy="1905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5940" y="2160"/>
                    <a:pt x="2160" y="5940"/>
                    <a:pt x="2160" y="10800"/>
                  </a:cubicBezTo>
                  <a:cubicBezTo>
                    <a:pt x="2160" y="15660"/>
                    <a:pt x="5940" y="19440"/>
                    <a:pt x="10800" y="19440"/>
                  </a:cubicBezTo>
                  <a:cubicBezTo>
                    <a:pt x="15660" y="19440"/>
                    <a:pt x="19440" y="15660"/>
                    <a:pt x="19440" y="10800"/>
                  </a:cubicBezTo>
                  <a:cubicBezTo>
                    <a:pt x="19440" y="5940"/>
                    <a:pt x="1566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2" name="Freeform 55"/>
            <p:cNvSpPr/>
            <p:nvPr/>
          </p:nvSpPr>
          <p:spPr>
            <a:xfrm>
              <a:off x="1766887" y="6330949"/>
              <a:ext cx="419103" cy="5270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82" y="21600"/>
                  </a:moveTo>
                  <a:lnTo>
                    <a:pt x="0" y="21210"/>
                  </a:lnTo>
                  <a:lnTo>
                    <a:pt x="3682" y="13402"/>
                  </a:lnTo>
                  <a:lnTo>
                    <a:pt x="20864" y="0"/>
                  </a:lnTo>
                  <a:lnTo>
                    <a:pt x="21600" y="781"/>
                  </a:lnTo>
                  <a:lnTo>
                    <a:pt x="4909" y="13988"/>
                  </a:lnTo>
                  <a:lnTo>
                    <a:pt x="982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3" name="Freeform 56"/>
            <p:cNvSpPr/>
            <p:nvPr/>
          </p:nvSpPr>
          <p:spPr>
            <a:xfrm>
              <a:off x="2147887" y="6221412"/>
              <a:ext cx="150024" cy="1476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18" h="21600" extrusionOk="0">
                  <a:moveTo>
                    <a:pt x="10473" y="21600"/>
                  </a:moveTo>
                  <a:cubicBezTo>
                    <a:pt x="7855" y="21600"/>
                    <a:pt x="5236" y="20206"/>
                    <a:pt x="3273" y="18116"/>
                  </a:cubicBezTo>
                  <a:cubicBezTo>
                    <a:pt x="1309" y="16723"/>
                    <a:pt x="0" y="13935"/>
                    <a:pt x="0" y="10452"/>
                  </a:cubicBezTo>
                  <a:cubicBezTo>
                    <a:pt x="0" y="7665"/>
                    <a:pt x="1309" y="4877"/>
                    <a:pt x="3273" y="2787"/>
                  </a:cubicBezTo>
                  <a:cubicBezTo>
                    <a:pt x="5236" y="697"/>
                    <a:pt x="7855" y="0"/>
                    <a:pt x="10473" y="0"/>
                  </a:cubicBezTo>
                  <a:cubicBezTo>
                    <a:pt x="13091" y="0"/>
                    <a:pt x="15709" y="697"/>
                    <a:pt x="17673" y="2787"/>
                  </a:cubicBezTo>
                  <a:cubicBezTo>
                    <a:pt x="21600" y="6968"/>
                    <a:pt x="21600" y="13935"/>
                    <a:pt x="17673" y="18116"/>
                  </a:cubicBezTo>
                  <a:cubicBezTo>
                    <a:pt x="15709" y="20206"/>
                    <a:pt x="13091" y="21600"/>
                    <a:pt x="10473" y="21600"/>
                  </a:cubicBezTo>
                  <a:close/>
                  <a:moveTo>
                    <a:pt x="10473" y="2787"/>
                  </a:moveTo>
                  <a:cubicBezTo>
                    <a:pt x="8509" y="2787"/>
                    <a:pt x="6545" y="3484"/>
                    <a:pt x="5236" y="4877"/>
                  </a:cubicBezTo>
                  <a:cubicBezTo>
                    <a:pt x="3927" y="6271"/>
                    <a:pt x="2618" y="8361"/>
                    <a:pt x="2618" y="10452"/>
                  </a:cubicBezTo>
                  <a:cubicBezTo>
                    <a:pt x="2618" y="13239"/>
                    <a:pt x="3927" y="14632"/>
                    <a:pt x="5236" y="16723"/>
                  </a:cubicBezTo>
                  <a:cubicBezTo>
                    <a:pt x="6545" y="18116"/>
                    <a:pt x="8509" y="18813"/>
                    <a:pt x="10473" y="18813"/>
                  </a:cubicBezTo>
                  <a:cubicBezTo>
                    <a:pt x="12436" y="18813"/>
                    <a:pt x="14400" y="18116"/>
                    <a:pt x="15709" y="16723"/>
                  </a:cubicBezTo>
                  <a:cubicBezTo>
                    <a:pt x="18982" y="13239"/>
                    <a:pt x="18982" y="8361"/>
                    <a:pt x="15709" y="4877"/>
                  </a:cubicBezTo>
                  <a:cubicBezTo>
                    <a:pt x="14400" y="3484"/>
                    <a:pt x="12436" y="2787"/>
                    <a:pt x="10473" y="2787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4" name="Freeform 57"/>
            <p:cNvSpPr/>
            <p:nvPr/>
          </p:nvSpPr>
          <p:spPr>
            <a:xfrm>
              <a:off x="504823" y="9524"/>
              <a:ext cx="233365" cy="51038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396" y="21600"/>
                  </a:moveTo>
                  <a:lnTo>
                    <a:pt x="18955" y="18503"/>
                  </a:lnTo>
                  <a:lnTo>
                    <a:pt x="0" y="12772"/>
                  </a:lnTo>
                  <a:lnTo>
                    <a:pt x="0" y="0"/>
                  </a:lnTo>
                  <a:lnTo>
                    <a:pt x="2204" y="0"/>
                  </a:lnTo>
                  <a:lnTo>
                    <a:pt x="2204" y="12752"/>
                  </a:lnTo>
                  <a:lnTo>
                    <a:pt x="21159" y="18503"/>
                  </a:lnTo>
                  <a:lnTo>
                    <a:pt x="21600" y="21600"/>
                  </a:lnTo>
                  <a:lnTo>
                    <a:pt x="19396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5" name="Freeform 58"/>
            <p:cNvSpPr/>
            <p:nvPr/>
          </p:nvSpPr>
          <p:spPr>
            <a:xfrm>
              <a:off x="633411" y="5103812"/>
              <a:ext cx="185740" cy="1857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077" y="21600"/>
                  </a:moveTo>
                  <a:cubicBezTo>
                    <a:pt x="4985" y="21600"/>
                    <a:pt x="0" y="16615"/>
                    <a:pt x="0" y="10523"/>
                  </a:cubicBezTo>
                  <a:cubicBezTo>
                    <a:pt x="0" y="4985"/>
                    <a:pt x="4985" y="0"/>
                    <a:pt x="11077" y="0"/>
                  </a:cubicBezTo>
                  <a:cubicBezTo>
                    <a:pt x="16615" y="0"/>
                    <a:pt x="21600" y="4985"/>
                    <a:pt x="21600" y="10523"/>
                  </a:cubicBezTo>
                  <a:cubicBezTo>
                    <a:pt x="21600" y="16615"/>
                    <a:pt x="16615" y="21600"/>
                    <a:pt x="11077" y="21600"/>
                  </a:cubicBezTo>
                  <a:close/>
                  <a:moveTo>
                    <a:pt x="11077" y="2215"/>
                  </a:moveTo>
                  <a:cubicBezTo>
                    <a:pt x="6092" y="2215"/>
                    <a:pt x="2215" y="6092"/>
                    <a:pt x="2215" y="10523"/>
                  </a:cubicBezTo>
                  <a:cubicBezTo>
                    <a:pt x="2215" y="15508"/>
                    <a:pt x="6092" y="19385"/>
                    <a:pt x="11077" y="19385"/>
                  </a:cubicBezTo>
                  <a:cubicBezTo>
                    <a:pt x="15508" y="19385"/>
                    <a:pt x="19385" y="15508"/>
                    <a:pt x="19385" y="10523"/>
                  </a:cubicBezTo>
                  <a:cubicBezTo>
                    <a:pt x="19385" y="6092"/>
                    <a:pt x="15508" y="2215"/>
                    <a:pt x="11077" y="2215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107" name="Title Text"/>
          <p:cNvSpPr txBox="1">
            <a:spLocks noGrp="1"/>
          </p:cNvSpPr>
          <p:nvPr>
            <p:ph type="title"/>
          </p:nvPr>
        </p:nvSpPr>
        <p:spPr>
          <a:xfrm>
            <a:off x="1876424" y="1122362"/>
            <a:ext cx="8791576" cy="2387601"/>
          </a:xfrm>
          <a:prstGeom prst="rect">
            <a:avLst/>
          </a:prstGeom>
        </p:spPr>
        <p:txBody>
          <a:bodyPr anchor="b"/>
          <a:lstStyle>
            <a:lvl1pPr>
              <a:defRPr sz="4800"/>
            </a:lvl1pPr>
          </a:lstStyle>
          <a:p>
            <a:r>
              <a:t>Title Text</a:t>
            </a:r>
          </a:p>
        </p:txBody>
      </p:sp>
      <p:sp>
        <p:nvSpPr>
          <p:cNvPr id="10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876424" y="3602037"/>
            <a:ext cx="8791576" cy="1655764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000" cap="all">
                <a:solidFill>
                  <a:srgbClr val="82FFFF"/>
                </a:solidFill>
              </a:defRPr>
            </a:lvl1pPr>
            <a:lvl2pPr marL="0" indent="0">
              <a:buSzTx/>
              <a:buFontTx/>
              <a:buNone/>
              <a:defRPr sz="2000" cap="all">
                <a:solidFill>
                  <a:srgbClr val="82FFFF"/>
                </a:solidFill>
              </a:defRPr>
            </a:lvl2pPr>
            <a:lvl3pPr marL="0" indent="0">
              <a:buSzTx/>
              <a:buFontTx/>
              <a:buNone/>
              <a:defRPr sz="2000" cap="all">
                <a:solidFill>
                  <a:srgbClr val="82FFFF"/>
                </a:solidFill>
              </a:defRPr>
            </a:lvl3pPr>
            <a:lvl4pPr marL="0" indent="0">
              <a:buSzTx/>
              <a:buFontTx/>
              <a:buNone/>
              <a:defRPr sz="2000" cap="all">
                <a:solidFill>
                  <a:srgbClr val="82FFFF"/>
                </a:solidFill>
              </a:defRPr>
            </a:lvl4pPr>
            <a:lvl5pPr marL="0" indent="0">
              <a:buSzTx/>
              <a:buFontTx/>
              <a:buNone/>
              <a:defRPr sz="2000" cap="all">
                <a:solidFill>
                  <a:srgbClr val="82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0423715" y="5477192"/>
            <a:ext cx="244286" cy="231139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8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3"/>
            <a:ext cx="12192004" cy="685800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07" name="Group 7"/>
          <p:cNvGrpSpPr/>
          <p:nvPr/>
        </p:nvGrpSpPr>
        <p:grpSpPr>
          <a:xfrm>
            <a:off x="-14289" y="-2"/>
            <a:ext cx="12053893" cy="6858006"/>
            <a:chOff x="0" y="0"/>
            <a:chExt cx="12053891" cy="6858004"/>
          </a:xfrm>
        </p:grpSpPr>
        <p:grpSp>
          <p:nvGrpSpPr>
            <p:cNvPr id="495" name="Group 8"/>
            <p:cNvGrpSpPr/>
            <p:nvPr/>
          </p:nvGrpSpPr>
          <p:grpSpPr>
            <a:xfrm>
              <a:off x="-1" y="-1"/>
              <a:ext cx="1213649" cy="6858006"/>
              <a:chOff x="0" y="0"/>
              <a:chExt cx="1213647" cy="6858004"/>
            </a:xfrm>
          </p:grpSpPr>
          <p:sp>
            <p:nvSpPr>
              <p:cNvPr id="469" name="Rectangle 5"/>
              <p:cNvSpPr/>
              <p:nvPr/>
            </p:nvSpPr>
            <p:spPr>
              <a:xfrm>
                <a:off x="128588" y="4763"/>
                <a:ext cx="23815" cy="2181226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70" name="Freeform 6"/>
              <p:cNvSpPr/>
              <p:nvPr/>
            </p:nvSpPr>
            <p:spPr>
              <a:xfrm>
                <a:off x="47625" y="2176463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71" name="Freeform 7"/>
              <p:cNvSpPr/>
              <p:nvPr/>
            </p:nvSpPr>
            <p:spPr>
              <a:xfrm>
                <a:off x="42863" y="4021139"/>
                <a:ext cx="190502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72" name="Freeform 8"/>
              <p:cNvSpPr/>
              <p:nvPr/>
            </p:nvSpPr>
            <p:spPr>
              <a:xfrm>
                <a:off x="214313" y="4762"/>
                <a:ext cx="369890" cy="18113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209" y="21600"/>
                    </a:moveTo>
                    <a:lnTo>
                      <a:pt x="0" y="11851"/>
                    </a:lnTo>
                    <a:lnTo>
                      <a:pt x="0" y="0"/>
                    </a:lnTo>
                    <a:lnTo>
                      <a:pt x="1391" y="0"/>
                    </a:lnTo>
                    <a:lnTo>
                      <a:pt x="1391" y="11794"/>
                    </a:lnTo>
                    <a:lnTo>
                      <a:pt x="21600" y="21486"/>
                    </a:lnTo>
                    <a:lnTo>
                      <a:pt x="2020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73" name="Freeform 9"/>
              <p:cNvSpPr/>
              <p:nvPr/>
            </p:nvSpPr>
            <p:spPr>
              <a:xfrm>
                <a:off x="517525" y="1801813"/>
                <a:ext cx="190502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24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74" name="Freeform 10"/>
              <p:cNvSpPr/>
              <p:nvPr/>
            </p:nvSpPr>
            <p:spPr>
              <a:xfrm>
                <a:off x="300038" y="4762"/>
                <a:ext cx="369890" cy="14303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488" y="21600"/>
                    </a:moveTo>
                    <a:lnTo>
                      <a:pt x="0" y="9182"/>
                    </a:lnTo>
                    <a:lnTo>
                      <a:pt x="0" y="0"/>
                    </a:lnTo>
                    <a:lnTo>
                      <a:pt x="1669" y="0"/>
                    </a:lnTo>
                    <a:lnTo>
                      <a:pt x="1669" y="9110"/>
                    </a:lnTo>
                    <a:lnTo>
                      <a:pt x="21600" y="21456"/>
                    </a:lnTo>
                    <a:lnTo>
                      <a:pt x="20488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75" name="Freeform 11"/>
              <p:cNvSpPr/>
              <p:nvPr/>
            </p:nvSpPr>
            <p:spPr>
              <a:xfrm>
                <a:off x="560388" y="-1"/>
                <a:ext cx="152402" cy="9128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7550" y="21600"/>
                    </a:lnTo>
                    <a:lnTo>
                      <a:pt x="17550" y="7213"/>
                    </a:lnTo>
                    <a:lnTo>
                      <a:pt x="0" y="225"/>
                    </a:lnTo>
                    <a:lnTo>
                      <a:pt x="3375" y="0"/>
                    </a:lnTo>
                    <a:lnTo>
                      <a:pt x="21600" y="7100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76" name="Freeform 12"/>
              <p:cNvSpPr/>
              <p:nvPr/>
            </p:nvSpPr>
            <p:spPr>
              <a:xfrm>
                <a:off x="603250" y="1420812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78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77" name="Freeform 13"/>
              <p:cNvSpPr/>
              <p:nvPr/>
            </p:nvSpPr>
            <p:spPr>
              <a:xfrm>
                <a:off x="603250" y="903287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78" name="Freeform 14"/>
              <p:cNvSpPr/>
              <p:nvPr/>
            </p:nvSpPr>
            <p:spPr>
              <a:xfrm>
                <a:off x="655638" y="-1"/>
                <a:ext cx="422277" cy="5270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869" y="21600"/>
                    </a:moveTo>
                    <a:lnTo>
                      <a:pt x="3898" y="8002"/>
                    </a:lnTo>
                    <a:lnTo>
                      <a:pt x="0" y="390"/>
                    </a:lnTo>
                    <a:lnTo>
                      <a:pt x="1218" y="0"/>
                    </a:lnTo>
                    <a:lnTo>
                      <a:pt x="5116" y="7417"/>
                    </a:lnTo>
                    <a:lnTo>
                      <a:pt x="21600" y="20819"/>
                    </a:lnTo>
                    <a:lnTo>
                      <a:pt x="2086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79" name="Freeform 15"/>
              <p:cNvSpPr/>
              <p:nvPr/>
            </p:nvSpPr>
            <p:spPr>
              <a:xfrm>
                <a:off x="1042193" y="488949"/>
                <a:ext cx="147641" cy="1476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94" h="21600" extrusionOk="0">
                    <a:moveTo>
                      <a:pt x="9847" y="21600"/>
                    </a:moveTo>
                    <a:cubicBezTo>
                      <a:pt x="7306" y="21600"/>
                      <a:pt x="4765" y="20903"/>
                      <a:pt x="2859" y="18813"/>
                    </a:cubicBezTo>
                    <a:cubicBezTo>
                      <a:pt x="-953" y="13935"/>
                      <a:pt x="-953" y="6968"/>
                      <a:pt x="2859" y="2787"/>
                    </a:cubicBezTo>
                    <a:cubicBezTo>
                      <a:pt x="4765" y="697"/>
                      <a:pt x="7306" y="0"/>
                      <a:pt x="9847" y="0"/>
                    </a:cubicBezTo>
                    <a:cubicBezTo>
                      <a:pt x="12388" y="0"/>
                      <a:pt x="14929" y="697"/>
                      <a:pt x="16835" y="2787"/>
                    </a:cubicBezTo>
                    <a:cubicBezTo>
                      <a:pt x="20647" y="6968"/>
                      <a:pt x="20647" y="13935"/>
                      <a:pt x="16835" y="18813"/>
                    </a:cubicBezTo>
                    <a:cubicBezTo>
                      <a:pt x="14929" y="20903"/>
                      <a:pt x="12388" y="21600"/>
                      <a:pt x="9847" y="21600"/>
                    </a:cubicBezTo>
                    <a:close/>
                    <a:moveTo>
                      <a:pt x="9847" y="2787"/>
                    </a:moveTo>
                    <a:cubicBezTo>
                      <a:pt x="7941" y="2787"/>
                      <a:pt x="6035" y="3484"/>
                      <a:pt x="4765" y="4877"/>
                    </a:cubicBezTo>
                    <a:cubicBezTo>
                      <a:pt x="1588" y="8361"/>
                      <a:pt x="1588" y="13239"/>
                      <a:pt x="4765" y="16723"/>
                    </a:cubicBezTo>
                    <a:cubicBezTo>
                      <a:pt x="6035" y="18116"/>
                      <a:pt x="7941" y="18813"/>
                      <a:pt x="9847" y="18813"/>
                    </a:cubicBezTo>
                    <a:cubicBezTo>
                      <a:pt x="11753" y="18813"/>
                      <a:pt x="13659" y="18116"/>
                      <a:pt x="14929" y="16723"/>
                    </a:cubicBezTo>
                    <a:cubicBezTo>
                      <a:pt x="18106" y="13239"/>
                      <a:pt x="18106" y="8361"/>
                      <a:pt x="14929" y="4877"/>
                    </a:cubicBezTo>
                    <a:cubicBezTo>
                      <a:pt x="13659" y="3484"/>
                      <a:pt x="11753" y="2787"/>
                      <a:pt x="9847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80" name="Freeform 17"/>
              <p:cNvSpPr/>
              <p:nvPr/>
            </p:nvSpPr>
            <p:spPr>
              <a:xfrm>
                <a:off x="23813" y="1801813"/>
                <a:ext cx="123827" cy="1270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62" y="21600"/>
                    </a:moveTo>
                    <a:lnTo>
                      <a:pt x="0" y="19170"/>
                    </a:lnTo>
                    <a:lnTo>
                      <a:pt x="19108" y="0"/>
                    </a:lnTo>
                    <a:lnTo>
                      <a:pt x="21600" y="2430"/>
                    </a:lnTo>
                    <a:lnTo>
                      <a:pt x="166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81" name="Freeform 18"/>
              <p:cNvSpPr/>
              <p:nvPr/>
            </p:nvSpPr>
            <p:spPr>
              <a:xfrm>
                <a:off x="4763" y="3549650"/>
                <a:ext cx="147640" cy="4810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8116" y="21600"/>
                    </a:lnTo>
                    <a:lnTo>
                      <a:pt x="18116" y="5560"/>
                    </a:lnTo>
                    <a:lnTo>
                      <a:pt x="0" y="855"/>
                    </a:lnTo>
                    <a:lnTo>
                      <a:pt x="2787" y="0"/>
                    </a:lnTo>
                    <a:lnTo>
                      <a:pt x="21600" y="4919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82" name="Freeform 19"/>
              <p:cNvSpPr/>
              <p:nvPr/>
            </p:nvSpPr>
            <p:spPr>
              <a:xfrm>
                <a:off x="142875" y="1382712"/>
                <a:ext cx="142877" cy="4762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8720" y="21600"/>
                    </a:lnTo>
                    <a:lnTo>
                      <a:pt x="18720" y="6048"/>
                    </a:lnTo>
                    <a:lnTo>
                      <a:pt x="0" y="648"/>
                    </a:lnTo>
                    <a:lnTo>
                      <a:pt x="2160" y="0"/>
                    </a:lnTo>
                    <a:lnTo>
                      <a:pt x="21600" y="5832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83" name="Freeform 20"/>
              <p:cNvSpPr/>
              <p:nvPr/>
            </p:nvSpPr>
            <p:spPr>
              <a:xfrm>
                <a:off x="219075" y="1849438"/>
                <a:ext cx="114302" cy="1079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5400" y="21600"/>
                      <a:pt x="0" y="16904"/>
                      <a:pt x="0" y="11270"/>
                    </a:cubicBezTo>
                    <a:cubicBezTo>
                      <a:pt x="0" y="4696"/>
                      <a:pt x="5400" y="0"/>
                      <a:pt x="10800" y="0"/>
                    </a:cubicBezTo>
                    <a:cubicBezTo>
                      <a:pt x="16200" y="0"/>
                      <a:pt x="21600" y="4696"/>
                      <a:pt x="21600" y="11270"/>
                    </a:cubicBezTo>
                    <a:cubicBezTo>
                      <a:pt x="21600" y="16904"/>
                      <a:pt x="16200" y="21600"/>
                      <a:pt x="10800" y="21600"/>
                    </a:cubicBezTo>
                    <a:close/>
                    <a:moveTo>
                      <a:pt x="10800" y="3757"/>
                    </a:moveTo>
                    <a:cubicBezTo>
                      <a:pt x="7200" y="3757"/>
                      <a:pt x="3600" y="7513"/>
                      <a:pt x="3600" y="11270"/>
                    </a:cubicBezTo>
                    <a:cubicBezTo>
                      <a:pt x="3600" y="15026"/>
                      <a:pt x="7200" y="17843"/>
                      <a:pt x="10800" y="17843"/>
                    </a:cubicBezTo>
                    <a:cubicBezTo>
                      <a:pt x="14400" y="17843"/>
                      <a:pt x="18000" y="15026"/>
                      <a:pt x="18000" y="11270"/>
                    </a:cubicBezTo>
                    <a:cubicBezTo>
                      <a:pt x="18000" y="7513"/>
                      <a:pt x="14400" y="3757"/>
                      <a:pt x="10800" y="375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84" name="Rectangle 21"/>
              <p:cNvSpPr/>
              <p:nvPr/>
            </p:nvSpPr>
            <p:spPr>
              <a:xfrm>
                <a:off x="147638" y="4662489"/>
                <a:ext cx="23815" cy="2181227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85" name="Freeform 22"/>
              <p:cNvSpPr/>
              <p:nvPr/>
            </p:nvSpPr>
            <p:spPr>
              <a:xfrm>
                <a:off x="238125" y="5041901"/>
                <a:ext cx="369890" cy="18018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91" y="21600"/>
                    </a:moveTo>
                    <a:lnTo>
                      <a:pt x="0" y="21600"/>
                    </a:lnTo>
                    <a:lnTo>
                      <a:pt x="0" y="9744"/>
                    </a:lnTo>
                    <a:lnTo>
                      <a:pt x="20209" y="0"/>
                    </a:lnTo>
                    <a:lnTo>
                      <a:pt x="21600" y="114"/>
                    </a:lnTo>
                    <a:lnTo>
                      <a:pt x="1391" y="9858"/>
                    </a:lnTo>
                    <a:lnTo>
                      <a:pt x="1391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86" name="Freeform 23"/>
              <p:cNvSpPr/>
              <p:nvPr/>
            </p:nvSpPr>
            <p:spPr>
              <a:xfrm>
                <a:off x="66675" y="4481514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87" name="Freeform 24"/>
              <p:cNvSpPr/>
              <p:nvPr/>
            </p:nvSpPr>
            <p:spPr>
              <a:xfrm>
                <a:off x="-1" y="5627690"/>
                <a:ext cx="85728" cy="12160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4400" y="21600"/>
                    </a:lnTo>
                    <a:lnTo>
                      <a:pt x="14400" y="4202"/>
                    </a:lnTo>
                    <a:lnTo>
                      <a:pt x="0" y="85"/>
                    </a:lnTo>
                    <a:lnTo>
                      <a:pt x="7200" y="0"/>
                    </a:lnTo>
                    <a:lnTo>
                      <a:pt x="21600" y="4117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88" name="Freeform 25"/>
              <p:cNvSpPr/>
              <p:nvPr/>
            </p:nvSpPr>
            <p:spPr>
              <a:xfrm>
                <a:off x="541338" y="4867276"/>
                <a:ext cx="190502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89" name="Freeform 26"/>
              <p:cNvSpPr/>
              <p:nvPr/>
            </p:nvSpPr>
            <p:spPr>
              <a:xfrm>
                <a:off x="323850" y="5422902"/>
                <a:ext cx="374652" cy="142557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47" y="21600"/>
                    </a:moveTo>
                    <a:lnTo>
                      <a:pt x="0" y="21600"/>
                    </a:lnTo>
                    <a:lnTo>
                      <a:pt x="0" y="12388"/>
                    </a:lnTo>
                    <a:lnTo>
                      <a:pt x="275" y="12315"/>
                    </a:lnTo>
                    <a:lnTo>
                      <a:pt x="20227" y="0"/>
                    </a:lnTo>
                    <a:lnTo>
                      <a:pt x="21600" y="144"/>
                    </a:lnTo>
                    <a:lnTo>
                      <a:pt x="1647" y="12460"/>
                    </a:lnTo>
                    <a:lnTo>
                      <a:pt x="1647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90" name="Freeform 27"/>
              <p:cNvSpPr/>
              <p:nvPr/>
            </p:nvSpPr>
            <p:spPr>
              <a:xfrm>
                <a:off x="584200" y="5945190"/>
                <a:ext cx="152402" cy="9128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375" y="21600"/>
                    </a:moveTo>
                    <a:lnTo>
                      <a:pt x="0" y="21375"/>
                    </a:lnTo>
                    <a:lnTo>
                      <a:pt x="18225" y="14387"/>
                    </a:lnTo>
                    <a:lnTo>
                      <a:pt x="18225" y="0"/>
                    </a:lnTo>
                    <a:lnTo>
                      <a:pt x="21600" y="0"/>
                    </a:lnTo>
                    <a:lnTo>
                      <a:pt x="21600" y="14500"/>
                    </a:lnTo>
                    <a:lnTo>
                      <a:pt x="3375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91" name="Freeform 28"/>
              <p:cNvSpPr/>
              <p:nvPr/>
            </p:nvSpPr>
            <p:spPr>
              <a:xfrm>
                <a:off x="627063" y="5246689"/>
                <a:ext cx="190502" cy="190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92" name="Freeform 29"/>
              <p:cNvSpPr/>
              <p:nvPr/>
            </p:nvSpPr>
            <p:spPr>
              <a:xfrm>
                <a:off x="627063" y="5764215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93" name="Freeform 30"/>
              <p:cNvSpPr/>
              <p:nvPr/>
            </p:nvSpPr>
            <p:spPr>
              <a:xfrm>
                <a:off x="684213" y="6330952"/>
                <a:ext cx="417515" cy="5175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32" y="21600"/>
                    </a:moveTo>
                    <a:lnTo>
                      <a:pt x="0" y="21202"/>
                    </a:lnTo>
                    <a:lnTo>
                      <a:pt x="3696" y="13649"/>
                    </a:lnTo>
                    <a:lnTo>
                      <a:pt x="3942" y="13649"/>
                    </a:lnTo>
                    <a:lnTo>
                      <a:pt x="20861" y="0"/>
                    </a:lnTo>
                    <a:lnTo>
                      <a:pt x="21600" y="795"/>
                    </a:lnTo>
                    <a:lnTo>
                      <a:pt x="4928" y="14245"/>
                    </a:lnTo>
                    <a:lnTo>
                      <a:pt x="123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94" name="Freeform 31"/>
              <p:cNvSpPr/>
              <p:nvPr/>
            </p:nvSpPr>
            <p:spPr>
              <a:xfrm>
                <a:off x="1063625" y="6221415"/>
                <a:ext cx="150023" cy="1476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extrusionOk="0">
                    <a:moveTo>
                      <a:pt x="10473" y="21600"/>
                    </a:moveTo>
                    <a:cubicBezTo>
                      <a:pt x="7855" y="21600"/>
                      <a:pt x="5236" y="20206"/>
                      <a:pt x="3273" y="18116"/>
                    </a:cubicBezTo>
                    <a:cubicBezTo>
                      <a:pt x="1309" y="16723"/>
                      <a:pt x="0" y="13935"/>
                      <a:pt x="0" y="10452"/>
                    </a:cubicBezTo>
                    <a:cubicBezTo>
                      <a:pt x="0" y="7665"/>
                      <a:pt x="1309" y="4877"/>
                      <a:pt x="3273" y="2787"/>
                    </a:cubicBezTo>
                    <a:cubicBezTo>
                      <a:pt x="5236" y="697"/>
                      <a:pt x="7855" y="0"/>
                      <a:pt x="10473" y="0"/>
                    </a:cubicBezTo>
                    <a:cubicBezTo>
                      <a:pt x="13091" y="0"/>
                      <a:pt x="15709" y="697"/>
                      <a:pt x="17673" y="2787"/>
                    </a:cubicBezTo>
                    <a:cubicBezTo>
                      <a:pt x="21600" y="6968"/>
                      <a:pt x="21600" y="13935"/>
                      <a:pt x="17673" y="18116"/>
                    </a:cubicBezTo>
                    <a:cubicBezTo>
                      <a:pt x="15709" y="20206"/>
                      <a:pt x="13091" y="21600"/>
                      <a:pt x="10473" y="21600"/>
                    </a:cubicBezTo>
                    <a:close/>
                    <a:moveTo>
                      <a:pt x="10473" y="2787"/>
                    </a:moveTo>
                    <a:cubicBezTo>
                      <a:pt x="8509" y="2787"/>
                      <a:pt x="6545" y="3484"/>
                      <a:pt x="5236" y="4877"/>
                    </a:cubicBezTo>
                    <a:cubicBezTo>
                      <a:pt x="3927" y="6271"/>
                      <a:pt x="2618" y="8361"/>
                      <a:pt x="2618" y="10452"/>
                    </a:cubicBezTo>
                    <a:cubicBezTo>
                      <a:pt x="2618" y="13239"/>
                      <a:pt x="3927" y="14632"/>
                      <a:pt x="5236" y="16723"/>
                    </a:cubicBezTo>
                    <a:cubicBezTo>
                      <a:pt x="6545" y="18116"/>
                      <a:pt x="8509" y="18813"/>
                      <a:pt x="10473" y="18813"/>
                    </a:cubicBezTo>
                    <a:cubicBezTo>
                      <a:pt x="12436" y="18813"/>
                      <a:pt x="14400" y="18116"/>
                      <a:pt x="15709" y="16723"/>
                    </a:cubicBezTo>
                    <a:cubicBezTo>
                      <a:pt x="18982" y="13239"/>
                      <a:pt x="18982" y="8361"/>
                      <a:pt x="15709" y="4877"/>
                    </a:cubicBezTo>
                    <a:cubicBezTo>
                      <a:pt x="14400" y="3484"/>
                      <a:pt x="12436" y="2787"/>
                      <a:pt x="10473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grpSp>
          <p:nvGrpSpPr>
            <p:cNvPr id="506" name="Group 9"/>
            <p:cNvGrpSpPr/>
            <p:nvPr/>
          </p:nvGrpSpPr>
          <p:grpSpPr>
            <a:xfrm>
              <a:off x="11386342" y="-1"/>
              <a:ext cx="667550" cy="6848481"/>
              <a:chOff x="-1" y="0"/>
              <a:chExt cx="667548" cy="6848479"/>
            </a:xfrm>
          </p:grpSpPr>
          <p:sp>
            <p:nvSpPr>
              <p:cNvPr id="496" name="Freeform 32"/>
              <p:cNvSpPr/>
              <p:nvPr/>
            </p:nvSpPr>
            <p:spPr>
              <a:xfrm>
                <a:off x="111919" y="-1"/>
                <a:ext cx="417516" cy="51276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86" y="21600"/>
                    </a:moveTo>
                    <a:lnTo>
                      <a:pt x="0" y="20998"/>
                    </a:lnTo>
                    <a:lnTo>
                      <a:pt x="16672" y="7222"/>
                    </a:lnTo>
                    <a:lnTo>
                      <a:pt x="20368" y="0"/>
                    </a:lnTo>
                    <a:lnTo>
                      <a:pt x="21600" y="401"/>
                    </a:lnTo>
                    <a:lnTo>
                      <a:pt x="17904" y="7824"/>
                    </a:lnTo>
                    <a:lnTo>
                      <a:pt x="986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97" name="Freeform 33"/>
              <p:cNvSpPr/>
              <p:nvPr/>
            </p:nvSpPr>
            <p:spPr>
              <a:xfrm>
                <a:off x="-2" y="474662"/>
                <a:ext cx="150023" cy="1524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extrusionOk="0">
                    <a:moveTo>
                      <a:pt x="10145" y="21600"/>
                    </a:moveTo>
                    <a:cubicBezTo>
                      <a:pt x="7527" y="21600"/>
                      <a:pt x="4909" y="20250"/>
                      <a:pt x="2945" y="18225"/>
                    </a:cubicBezTo>
                    <a:cubicBezTo>
                      <a:pt x="-982" y="14175"/>
                      <a:pt x="-982" y="7425"/>
                      <a:pt x="2945" y="3375"/>
                    </a:cubicBezTo>
                    <a:cubicBezTo>
                      <a:pt x="4909" y="1350"/>
                      <a:pt x="7527" y="0"/>
                      <a:pt x="10145" y="0"/>
                    </a:cubicBezTo>
                    <a:cubicBezTo>
                      <a:pt x="12763" y="0"/>
                      <a:pt x="15382" y="1350"/>
                      <a:pt x="17345" y="3375"/>
                    </a:cubicBezTo>
                    <a:cubicBezTo>
                      <a:pt x="19309" y="5400"/>
                      <a:pt x="20618" y="8100"/>
                      <a:pt x="20618" y="10800"/>
                    </a:cubicBezTo>
                    <a:cubicBezTo>
                      <a:pt x="20618" y="13500"/>
                      <a:pt x="19309" y="16200"/>
                      <a:pt x="17345" y="18225"/>
                    </a:cubicBezTo>
                    <a:cubicBezTo>
                      <a:pt x="15382" y="20250"/>
                      <a:pt x="12763" y="21600"/>
                      <a:pt x="10145" y="21600"/>
                    </a:cubicBezTo>
                    <a:close/>
                    <a:moveTo>
                      <a:pt x="10145" y="2700"/>
                    </a:moveTo>
                    <a:cubicBezTo>
                      <a:pt x="8182" y="2700"/>
                      <a:pt x="6218" y="4050"/>
                      <a:pt x="4909" y="5400"/>
                    </a:cubicBezTo>
                    <a:cubicBezTo>
                      <a:pt x="1636" y="8100"/>
                      <a:pt x="1636" y="13500"/>
                      <a:pt x="4909" y="16200"/>
                    </a:cubicBezTo>
                    <a:cubicBezTo>
                      <a:pt x="6218" y="18225"/>
                      <a:pt x="8182" y="18900"/>
                      <a:pt x="10145" y="18900"/>
                    </a:cubicBezTo>
                    <a:cubicBezTo>
                      <a:pt x="12109" y="18900"/>
                      <a:pt x="14073" y="18225"/>
                      <a:pt x="16036" y="16200"/>
                    </a:cubicBezTo>
                    <a:cubicBezTo>
                      <a:pt x="18654" y="13500"/>
                      <a:pt x="18654" y="8100"/>
                      <a:pt x="16036" y="5400"/>
                    </a:cubicBezTo>
                    <a:cubicBezTo>
                      <a:pt x="14073" y="4050"/>
                      <a:pt x="12109" y="2700"/>
                      <a:pt x="10145" y="270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98" name="Freeform 34"/>
              <p:cNvSpPr/>
              <p:nvPr/>
            </p:nvSpPr>
            <p:spPr>
              <a:xfrm>
                <a:off x="259556" y="1539874"/>
                <a:ext cx="188916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99" name="Freeform 35"/>
              <p:cNvSpPr/>
              <p:nvPr/>
            </p:nvSpPr>
            <p:spPr>
              <a:xfrm>
                <a:off x="159544" y="5694365"/>
                <a:ext cx="298453" cy="11541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723" y="21600"/>
                    </a:moveTo>
                    <a:lnTo>
                      <a:pt x="0" y="21600"/>
                    </a:lnTo>
                    <a:lnTo>
                      <a:pt x="0" y="12092"/>
                    </a:lnTo>
                    <a:lnTo>
                      <a:pt x="20221" y="0"/>
                    </a:lnTo>
                    <a:lnTo>
                      <a:pt x="21600" y="178"/>
                    </a:lnTo>
                    <a:lnTo>
                      <a:pt x="1723" y="12182"/>
                    </a:lnTo>
                    <a:lnTo>
                      <a:pt x="1723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00" name="Freeform 36"/>
              <p:cNvSpPr/>
              <p:nvPr/>
            </p:nvSpPr>
            <p:spPr>
              <a:xfrm>
                <a:off x="400845" y="5551490"/>
                <a:ext cx="157165" cy="15557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127" y="21600"/>
                    </a:moveTo>
                    <a:cubicBezTo>
                      <a:pt x="5236" y="21600"/>
                      <a:pt x="0" y="16364"/>
                      <a:pt x="0" y="10473"/>
                    </a:cubicBezTo>
                    <a:cubicBezTo>
                      <a:pt x="0" y="4582"/>
                      <a:pt x="5236" y="0"/>
                      <a:pt x="11127" y="0"/>
                    </a:cubicBezTo>
                    <a:cubicBezTo>
                      <a:pt x="17018" y="0"/>
                      <a:pt x="21600" y="4582"/>
                      <a:pt x="21600" y="10473"/>
                    </a:cubicBezTo>
                    <a:cubicBezTo>
                      <a:pt x="21600" y="16364"/>
                      <a:pt x="17018" y="21600"/>
                      <a:pt x="11127" y="21600"/>
                    </a:cubicBezTo>
                    <a:close/>
                    <a:moveTo>
                      <a:pt x="11127" y="2618"/>
                    </a:moveTo>
                    <a:cubicBezTo>
                      <a:pt x="6545" y="2618"/>
                      <a:pt x="2618" y="5891"/>
                      <a:pt x="2618" y="10473"/>
                    </a:cubicBezTo>
                    <a:cubicBezTo>
                      <a:pt x="2618" y="15055"/>
                      <a:pt x="6545" y="18982"/>
                      <a:pt x="11127" y="18982"/>
                    </a:cubicBezTo>
                    <a:cubicBezTo>
                      <a:pt x="15055" y="18982"/>
                      <a:pt x="18982" y="15055"/>
                      <a:pt x="18982" y="10473"/>
                    </a:cubicBezTo>
                    <a:cubicBezTo>
                      <a:pt x="18982" y="5891"/>
                      <a:pt x="15055" y="2618"/>
                      <a:pt x="11127" y="261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01" name="Freeform 37"/>
              <p:cNvSpPr/>
              <p:nvPr/>
            </p:nvSpPr>
            <p:spPr>
              <a:xfrm>
                <a:off x="338932" y="4761"/>
                <a:ext cx="304803" cy="15446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87" y="21600"/>
                    </a:moveTo>
                    <a:lnTo>
                      <a:pt x="0" y="21600"/>
                    </a:lnTo>
                    <a:lnTo>
                      <a:pt x="0" y="17538"/>
                    </a:lnTo>
                    <a:lnTo>
                      <a:pt x="19575" y="13630"/>
                    </a:lnTo>
                    <a:lnTo>
                      <a:pt x="19575" y="0"/>
                    </a:lnTo>
                    <a:lnTo>
                      <a:pt x="21600" y="0"/>
                    </a:lnTo>
                    <a:lnTo>
                      <a:pt x="21600" y="13764"/>
                    </a:lnTo>
                    <a:lnTo>
                      <a:pt x="1687" y="17671"/>
                    </a:lnTo>
                    <a:lnTo>
                      <a:pt x="1687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02" name="Freeform 38"/>
              <p:cNvSpPr/>
              <p:nvPr/>
            </p:nvSpPr>
            <p:spPr>
              <a:xfrm>
                <a:off x="264319" y="4867276"/>
                <a:ext cx="188916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03" name="Freeform 39"/>
              <p:cNvSpPr/>
              <p:nvPr/>
            </p:nvSpPr>
            <p:spPr>
              <a:xfrm>
                <a:off x="69056" y="5046664"/>
                <a:ext cx="307978" cy="18018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04" y="21600"/>
                    </a:moveTo>
                    <a:lnTo>
                      <a:pt x="0" y="21600"/>
                    </a:lnTo>
                    <a:lnTo>
                      <a:pt x="0" y="6737"/>
                    </a:lnTo>
                    <a:lnTo>
                      <a:pt x="19596" y="3368"/>
                    </a:lnTo>
                    <a:lnTo>
                      <a:pt x="19596" y="0"/>
                    </a:lnTo>
                    <a:lnTo>
                      <a:pt x="21600" y="0"/>
                    </a:lnTo>
                    <a:lnTo>
                      <a:pt x="21600" y="3483"/>
                    </a:lnTo>
                    <a:lnTo>
                      <a:pt x="2004" y="6851"/>
                    </a:lnTo>
                    <a:lnTo>
                      <a:pt x="2004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04" name="Freeform 40"/>
              <p:cNvSpPr/>
              <p:nvPr/>
            </p:nvSpPr>
            <p:spPr>
              <a:xfrm>
                <a:off x="477045" y="6416677"/>
                <a:ext cx="190503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05" name="Rectangle 41"/>
              <p:cNvSpPr/>
              <p:nvPr/>
            </p:nvSpPr>
            <p:spPr>
              <a:xfrm>
                <a:off x="567532" y="6596065"/>
                <a:ext cx="23815" cy="252414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</p:grpSp>
      <p:sp>
        <p:nvSpPr>
          <p:cNvPr id="508" name="Title Text"/>
          <p:cNvSpPr txBox="1">
            <a:spLocks noGrp="1"/>
          </p:cNvSpPr>
          <p:nvPr>
            <p:ph type="title"/>
          </p:nvPr>
        </p:nvSpPr>
        <p:spPr>
          <a:xfrm>
            <a:off x="1141409" y="4304662"/>
            <a:ext cx="9912357" cy="819358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509" name="Picture Placeholder 2"/>
          <p:cNvSpPr>
            <a:spLocks noGrp="1"/>
          </p:cNvSpPr>
          <p:nvPr>
            <p:ph type="pic" sz="half" idx="13"/>
          </p:nvPr>
        </p:nvSpPr>
        <p:spPr>
          <a:xfrm>
            <a:off x="1141411" y="606425"/>
            <a:ext cx="9912354" cy="3299780"/>
          </a:xfrm>
          <a:prstGeom prst="rect">
            <a:avLst/>
          </a:prstGeom>
          <a:ln w="19050" cap="sq">
            <a:solidFill>
              <a:srgbClr val="B4FFFF">
                <a:alpha val="60000"/>
              </a:srgbClr>
            </a:solidFill>
            <a:miter lim="800000"/>
          </a:ln>
          <a:effectLst>
            <a:outerShdw blurRad="88900" dist="38100" dir="5400000" rotWithShape="0">
              <a:srgbClr val="000000">
                <a:alpha val="40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51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41362" y="5124020"/>
            <a:ext cx="9910862" cy="682474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0">
              <a:buSzTx/>
              <a:buFontTx/>
              <a:buNone/>
              <a:defRPr sz="1600"/>
            </a:lvl2pPr>
            <a:lvl3pPr marL="0" indent="0">
              <a:buSzTx/>
              <a:buFontTx/>
              <a:buNone/>
              <a:defRPr sz="1600"/>
            </a:lvl3pPr>
            <a:lvl4pPr marL="0" indent="0">
              <a:buSzTx/>
              <a:buFontTx/>
              <a:buNone/>
              <a:defRPr sz="1600"/>
            </a:lvl4pPr>
            <a:lvl5pPr marL="0" indent="0">
              <a:buSzTx/>
              <a:buFontTx/>
              <a:buNone/>
              <a:defRPr sz="1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1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8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3"/>
            <a:ext cx="12192004" cy="685800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57" name="Group 7"/>
          <p:cNvGrpSpPr/>
          <p:nvPr/>
        </p:nvGrpSpPr>
        <p:grpSpPr>
          <a:xfrm>
            <a:off x="-14289" y="-2"/>
            <a:ext cx="12053893" cy="6858006"/>
            <a:chOff x="0" y="0"/>
            <a:chExt cx="12053891" cy="6858004"/>
          </a:xfrm>
        </p:grpSpPr>
        <p:grpSp>
          <p:nvGrpSpPr>
            <p:cNvPr id="545" name="Group 8"/>
            <p:cNvGrpSpPr/>
            <p:nvPr/>
          </p:nvGrpSpPr>
          <p:grpSpPr>
            <a:xfrm>
              <a:off x="-1" y="-1"/>
              <a:ext cx="1213649" cy="6858006"/>
              <a:chOff x="0" y="0"/>
              <a:chExt cx="1213647" cy="6858004"/>
            </a:xfrm>
          </p:grpSpPr>
          <p:sp>
            <p:nvSpPr>
              <p:cNvPr id="519" name="Rectangle 5"/>
              <p:cNvSpPr/>
              <p:nvPr/>
            </p:nvSpPr>
            <p:spPr>
              <a:xfrm>
                <a:off x="128588" y="4763"/>
                <a:ext cx="23815" cy="2181226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20" name="Freeform 6"/>
              <p:cNvSpPr/>
              <p:nvPr/>
            </p:nvSpPr>
            <p:spPr>
              <a:xfrm>
                <a:off x="47625" y="2176463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21" name="Freeform 7"/>
              <p:cNvSpPr/>
              <p:nvPr/>
            </p:nvSpPr>
            <p:spPr>
              <a:xfrm>
                <a:off x="42863" y="4021139"/>
                <a:ext cx="190502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22" name="Freeform 8"/>
              <p:cNvSpPr/>
              <p:nvPr/>
            </p:nvSpPr>
            <p:spPr>
              <a:xfrm>
                <a:off x="214313" y="4762"/>
                <a:ext cx="369890" cy="18113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209" y="21600"/>
                    </a:moveTo>
                    <a:lnTo>
                      <a:pt x="0" y="11851"/>
                    </a:lnTo>
                    <a:lnTo>
                      <a:pt x="0" y="0"/>
                    </a:lnTo>
                    <a:lnTo>
                      <a:pt x="1391" y="0"/>
                    </a:lnTo>
                    <a:lnTo>
                      <a:pt x="1391" y="11794"/>
                    </a:lnTo>
                    <a:lnTo>
                      <a:pt x="21600" y="21486"/>
                    </a:lnTo>
                    <a:lnTo>
                      <a:pt x="2020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23" name="Freeform 9"/>
              <p:cNvSpPr/>
              <p:nvPr/>
            </p:nvSpPr>
            <p:spPr>
              <a:xfrm>
                <a:off x="517525" y="1801813"/>
                <a:ext cx="190502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24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24" name="Freeform 10"/>
              <p:cNvSpPr/>
              <p:nvPr/>
            </p:nvSpPr>
            <p:spPr>
              <a:xfrm>
                <a:off x="300038" y="4762"/>
                <a:ext cx="369890" cy="14303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488" y="21600"/>
                    </a:moveTo>
                    <a:lnTo>
                      <a:pt x="0" y="9182"/>
                    </a:lnTo>
                    <a:lnTo>
                      <a:pt x="0" y="0"/>
                    </a:lnTo>
                    <a:lnTo>
                      <a:pt x="1669" y="0"/>
                    </a:lnTo>
                    <a:lnTo>
                      <a:pt x="1669" y="9110"/>
                    </a:lnTo>
                    <a:lnTo>
                      <a:pt x="21600" y="21456"/>
                    </a:lnTo>
                    <a:lnTo>
                      <a:pt x="20488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25" name="Freeform 11"/>
              <p:cNvSpPr/>
              <p:nvPr/>
            </p:nvSpPr>
            <p:spPr>
              <a:xfrm>
                <a:off x="560388" y="-1"/>
                <a:ext cx="152402" cy="9128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7550" y="21600"/>
                    </a:lnTo>
                    <a:lnTo>
                      <a:pt x="17550" y="7213"/>
                    </a:lnTo>
                    <a:lnTo>
                      <a:pt x="0" y="225"/>
                    </a:lnTo>
                    <a:lnTo>
                      <a:pt x="3375" y="0"/>
                    </a:lnTo>
                    <a:lnTo>
                      <a:pt x="21600" y="7100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26" name="Freeform 12"/>
              <p:cNvSpPr/>
              <p:nvPr/>
            </p:nvSpPr>
            <p:spPr>
              <a:xfrm>
                <a:off x="603250" y="1420812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78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27" name="Freeform 13"/>
              <p:cNvSpPr/>
              <p:nvPr/>
            </p:nvSpPr>
            <p:spPr>
              <a:xfrm>
                <a:off x="603250" y="903287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28" name="Freeform 14"/>
              <p:cNvSpPr/>
              <p:nvPr/>
            </p:nvSpPr>
            <p:spPr>
              <a:xfrm>
                <a:off x="655638" y="-1"/>
                <a:ext cx="422277" cy="5270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869" y="21600"/>
                    </a:moveTo>
                    <a:lnTo>
                      <a:pt x="3898" y="8002"/>
                    </a:lnTo>
                    <a:lnTo>
                      <a:pt x="0" y="390"/>
                    </a:lnTo>
                    <a:lnTo>
                      <a:pt x="1218" y="0"/>
                    </a:lnTo>
                    <a:lnTo>
                      <a:pt x="5116" y="7417"/>
                    </a:lnTo>
                    <a:lnTo>
                      <a:pt x="21600" y="20819"/>
                    </a:lnTo>
                    <a:lnTo>
                      <a:pt x="2086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29" name="Freeform 15"/>
              <p:cNvSpPr/>
              <p:nvPr/>
            </p:nvSpPr>
            <p:spPr>
              <a:xfrm>
                <a:off x="1042193" y="488949"/>
                <a:ext cx="147641" cy="1476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94" h="21600" extrusionOk="0">
                    <a:moveTo>
                      <a:pt x="9847" y="21600"/>
                    </a:moveTo>
                    <a:cubicBezTo>
                      <a:pt x="7306" y="21600"/>
                      <a:pt x="4765" y="20903"/>
                      <a:pt x="2859" y="18813"/>
                    </a:cubicBezTo>
                    <a:cubicBezTo>
                      <a:pt x="-953" y="13935"/>
                      <a:pt x="-953" y="6968"/>
                      <a:pt x="2859" y="2787"/>
                    </a:cubicBezTo>
                    <a:cubicBezTo>
                      <a:pt x="4765" y="697"/>
                      <a:pt x="7306" y="0"/>
                      <a:pt x="9847" y="0"/>
                    </a:cubicBezTo>
                    <a:cubicBezTo>
                      <a:pt x="12388" y="0"/>
                      <a:pt x="14929" y="697"/>
                      <a:pt x="16835" y="2787"/>
                    </a:cubicBezTo>
                    <a:cubicBezTo>
                      <a:pt x="20647" y="6968"/>
                      <a:pt x="20647" y="13935"/>
                      <a:pt x="16835" y="18813"/>
                    </a:cubicBezTo>
                    <a:cubicBezTo>
                      <a:pt x="14929" y="20903"/>
                      <a:pt x="12388" y="21600"/>
                      <a:pt x="9847" y="21600"/>
                    </a:cubicBezTo>
                    <a:close/>
                    <a:moveTo>
                      <a:pt x="9847" y="2787"/>
                    </a:moveTo>
                    <a:cubicBezTo>
                      <a:pt x="7941" y="2787"/>
                      <a:pt x="6035" y="3484"/>
                      <a:pt x="4765" y="4877"/>
                    </a:cubicBezTo>
                    <a:cubicBezTo>
                      <a:pt x="1588" y="8361"/>
                      <a:pt x="1588" y="13239"/>
                      <a:pt x="4765" y="16723"/>
                    </a:cubicBezTo>
                    <a:cubicBezTo>
                      <a:pt x="6035" y="18116"/>
                      <a:pt x="7941" y="18813"/>
                      <a:pt x="9847" y="18813"/>
                    </a:cubicBezTo>
                    <a:cubicBezTo>
                      <a:pt x="11753" y="18813"/>
                      <a:pt x="13659" y="18116"/>
                      <a:pt x="14929" y="16723"/>
                    </a:cubicBezTo>
                    <a:cubicBezTo>
                      <a:pt x="18106" y="13239"/>
                      <a:pt x="18106" y="8361"/>
                      <a:pt x="14929" y="4877"/>
                    </a:cubicBezTo>
                    <a:cubicBezTo>
                      <a:pt x="13659" y="3484"/>
                      <a:pt x="11753" y="2787"/>
                      <a:pt x="9847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30" name="Freeform 17"/>
              <p:cNvSpPr/>
              <p:nvPr/>
            </p:nvSpPr>
            <p:spPr>
              <a:xfrm>
                <a:off x="23813" y="1801813"/>
                <a:ext cx="123827" cy="1270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62" y="21600"/>
                    </a:moveTo>
                    <a:lnTo>
                      <a:pt x="0" y="19170"/>
                    </a:lnTo>
                    <a:lnTo>
                      <a:pt x="19108" y="0"/>
                    </a:lnTo>
                    <a:lnTo>
                      <a:pt x="21600" y="2430"/>
                    </a:lnTo>
                    <a:lnTo>
                      <a:pt x="166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31" name="Freeform 18"/>
              <p:cNvSpPr/>
              <p:nvPr/>
            </p:nvSpPr>
            <p:spPr>
              <a:xfrm>
                <a:off x="4763" y="3549650"/>
                <a:ext cx="147640" cy="4810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8116" y="21600"/>
                    </a:lnTo>
                    <a:lnTo>
                      <a:pt x="18116" y="5560"/>
                    </a:lnTo>
                    <a:lnTo>
                      <a:pt x="0" y="855"/>
                    </a:lnTo>
                    <a:lnTo>
                      <a:pt x="2787" y="0"/>
                    </a:lnTo>
                    <a:lnTo>
                      <a:pt x="21600" y="4919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32" name="Freeform 19"/>
              <p:cNvSpPr/>
              <p:nvPr/>
            </p:nvSpPr>
            <p:spPr>
              <a:xfrm>
                <a:off x="142875" y="1382712"/>
                <a:ext cx="142877" cy="4762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8720" y="21600"/>
                    </a:lnTo>
                    <a:lnTo>
                      <a:pt x="18720" y="6048"/>
                    </a:lnTo>
                    <a:lnTo>
                      <a:pt x="0" y="648"/>
                    </a:lnTo>
                    <a:lnTo>
                      <a:pt x="2160" y="0"/>
                    </a:lnTo>
                    <a:lnTo>
                      <a:pt x="21600" y="5832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33" name="Freeform 20"/>
              <p:cNvSpPr/>
              <p:nvPr/>
            </p:nvSpPr>
            <p:spPr>
              <a:xfrm>
                <a:off x="219075" y="1849438"/>
                <a:ext cx="114302" cy="1079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5400" y="21600"/>
                      <a:pt x="0" y="16904"/>
                      <a:pt x="0" y="11270"/>
                    </a:cubicBezTo>
                    <a:cubicBezTo>
                      <a:pt x="0" y="4696"/>
                      <a:pt x="5400" y="0"/>
                      <a:pt x="10800" y="0"/>
                    </a:cubicBezTo>
                    <a:cubicBezTo>
                      <a:pt x="16200" y="0"/>
                      <a:pt x="21600" y="4696"/>
                      <a:pt x="21600" y="11270"/>
                    </a:cubicBezTo>
                    <a:cubicBezTo>
                      <a:pt x="21600" y="16904"/>
                      <a:pt x="16200" y="21600"/>
                      <a:pt x="10800" y="21600"/>
                    </a:cubicBezTo>
                    <a:close/>
                    <a:moveTo>
                      <a:pt x="10800" y="3757"/>
                    </a:moveTo>
                    <a:cubicBezTo>
                      <a:pt x="7200" y="3757"/>
                      <a:pt x="3600" y="7513"/>
                      <a:pt x="3600" y="11270"/>
                    </a:cubicBezTo>
                    <a:cubicBezTo>
                      <a:pt x="3600" y="15026"/>
                      <a:pt x="7200" y="17843"/>
                      <a:pt x="10800" y="17843"/>
                    </a:cubicBezTo>
                    <a:cubicBezTo>
                      <a:pt x="14400" y="17843"/>
                      <a:pt x="18000" y="15026"/>
                      <a:pt x="18000" y="11270"/>
                    </a:cubicBezTo>
                    <a:cubicBezTo>
                      <a:pt x="18000" y="7513"/>
                      <a:pt x="14400" y="3757"/>
                      <a:pt x="10800" y="375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34" name="Rectangle 21"/>
              <p:cNvSpPr/>
              <p:nvPr/>
            </p:nvSpPr>
            <p:spPr>
              <a:xfrm>
                <a:off x="147638" y="4662489"/>
                <a:ext cx="23815" cy="2181227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35" name="Freeform 22"/>
              <p:cNvSpPr/>
              <p:nvPr/>
            </p:nvSpPr>
            <p:spPr>
              <a:xfrm>
                <a:off x="238125" y="5041901"/>
                <a:ext cx="369890" cy="18018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91" y="21600"/>
                    </a:moveTo>
                    <a:lnTo>
                      <a:pt x="0" y="21600"/>
                    </a:lnTo>
                    <a:lnTo>
                      <a:pt x="0" y="9744"/>
                    </a:lnTo>
                    <a:lnTo>
                      <a:pt x="20209" y="0"/>
                    </a:lnTo>
                    <a:lnTo>
                      <a:pt x="21600" y="114"/>
                    </a:lnTo>
                    <a:lnTo>
                      <a:pt x="1391" y="9858"/>
                    </a:lnTo>
                    <a:lnTo>
                      <a:pt x="1391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36" name="Freeform 23"/>
              <p:cNvSpPr/>
              <p:nvPr/>
            </p:nvSpPr>
            <p:spPr>
              <a:xfrm>
                <a:off x="66675" y="4481514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37" name="Freeform 24"/>
              <p:cNvSpPr/>
              <p:nvPr/>
            </p:nvSpPr>
            <p:spPr>
              <a:xfrm>
                <a:off x="-1" y="5627690"/>
                <a:ext cx="85728" cy="12160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4400" y="21600"/>
                    </a:lnTo>
                    <a:lnTo>
                      <a:pt x="14400" y="4202"/>
                    </a:lnTo>
                    <a:lnTo>
                      <a:pt x="0" y="85"/>
                    </a:lnTo>
                    <a:lnTo>
                      <a:pt x="7200" y="0"/>
                    </a:lnTo>
                    <a:lnTo>
                      <a:pt x="21600" y="4117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38" name="Freeform 25"/>
              <p:cNvSpPr/>
              <p:nvPr/>
            </p:nvSpPr>
            <p:spPr>
              <a:xfrm>
                <a:off x="541338" y="4867276"/>
                <a:ext cx="190502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39" name="Freeform 26"/>
              <p:cNvSpPr/>
              <p:nvPr/>
            </p:nvSpPr>
            <p:spPr>
              <a:xfrm>
                <a:off x="323850" y="5422902"/>
                <a:ext cx="374652" cy="142557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47" y="21600"/>
                    </a:moveTo>
                    <a:lnTo>
                      <a:pt x="0" y="21600"/>
                    </a:lnTo>
                    <a:lnTo>
                      <a:pt x="0" y="12388"/>
                    </a:lnTo>
                    <a:lnTo>
                      <a:pt x="275" y="12315"/>
                    </a:lnTo>
                    <a:lnTo>
                      <a:pt x="20227" y="0"/>
                    </a:lnTo>
                    <a:lnTo>
                      <a:pt x="21600" y="144"/>
                    </a:lnTo>
                    <a:lnTo>
                      <a:pt x="1647" y="12460"/>
                    </a:lnTo>
                    <a:lnTo>
                      <a:pt x="1647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40" name="Freeform 27"/>
              <p:cNvSpPr/>
              <p:nvPr/>
            </p:nvSpPr>
            <p:spPr>
              <a:xfrm>
                <a:off x="584200" y="5945190"/>
                <a:ext cx="152402" cy="9128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375" y="21600"/>
                    </a:moveTo>
                    <a:lnTo>
                      <a:pt x="0" y="21375"/>
                    </a:lnTo>
                    <a:lnTo>
                      <a:pt x="18225" y="14387"/>
                    </a:lnTo>
                    <a:lnTo>
                      <a:pt x="18225" y="0"/>
                    </a:lnTo>
                    <a:lnTo>
                      <a:pt x="21600" y="0"/>
                    </a:lnTo>
                    <a:lnTo>
                      <a:pt x="21600" y="14500"/>
                    </a:lnTo>
                    <a:lnTo>
                      <a:pt x="3375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41" name="Freeform 28"/>
              <p:cNvSpPr/>
              <p:nvPr/>
            </p:nvSpPr>
            <p:spPr>
              <a:xfrm>
                <a:off x="627063" y="5246689"/>
                <a:ext cx="190502" cy="190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42" name="Freeform 29"/>
              <p:cNvSpPr/>
              <p:nvPr/>
            </p:nvSpPr>
            <p:spPr>
              <a:xfrm>
                <a:off x="627063" y="5764215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43" name="Freeform 30"/>
              <p:cNvSpPr/>
              <p:nvPr/>
            </p:nvSpPr>
            <p:spPr>
              <a:xfrm>
                <a:off x="684213" y="6330952"/>
                <a:ext cx="417515" cy="5175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32" y="21600"/>
                    </a:moveTo>
                    <a:lnTo>
                      <a:pt x="0" y="21202"/>
                    </a:lnTo>
                    <a:lnTo>
                      <a:pt x="3696" y="13649"/>
                    </a:lnTo>
                    <a:lnTo>
                      <a:pt x="3942" y="13649"/>
                    </a:lnTo>
                    <a:lnTo>
                      <a:pt x="20861" y="0"/>
                    </a:lnTo>
                    <a:lnTo>
                      <a:pt x="21600" y="795"/>
                    </a:lnTo>
                    <a:lnTo>
                      <a:pt x="4928" y="14245"/>
                    </a:lnTo>
                    <a:lnTo>
                      <a:pt x="123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44" name="Freeform 31"/>
              <p:cNvSpPr/>
              <p:nvPr/>
            </p:nvSpPr>
            <p:spPr>
              <a:xfrm>
                <a:off x="1063625" y="6221415"/>
                <a:ext cx="150023" cy="1476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extrusionOk="0">
                    <a:moveTo>
                      <a:pt x="10473" y="21600"/>
                    </a:moveTo>
                    <a:cubicBezTo>
                      <a:pt x="7855" y="21600"/>
                      <a:pt x="5236" y="20206"/>
                      <a:pt x="3273" y="18116"/>
                    </a:cubicBezTo>
                    <a:cubicBezTo>
                      <a:pt x="1309" y="16723"/>
                      <a:pt x="0" y="13935"/>
                      <a:pt x="0" y="10452"/>
                    </a:cubicBezTo>
                    <a:cubicBezTo>
                      <a:pt x="0" y="7665"/>
                      <a:pt x="1309" y="4877"/>
                      <a:pt x="3273" y="2787"/>
                    </a:cubicBezTo>
                    <a:cubicBezTo>
                      <a:pt x="5236" y="697"/>
                      <a:pt x="7855" y="0"/>
                      <a:pt x="10473" y="0"/>
                    </a:cubicBezTo>
                    <a:cubicBezTo>
                      <a:pt x="13091" y="0"/>
                      <a:pt x="15709" y="697"/>
                      <a:pt x="17673" y="2787"/>
                    </a:cubicBezTo>
                    <a:cubicBezTo>
                      <a:pt x="21600" y="6968"/>
                      <a:pt x="21600" y="13935"/>
                      <a:pt x="17673" y="18116"/>
                    </a:cubicBezTo>
                    <a:cubicBezTo>
                      <a:pt x="15709" y="20206"/>
                      <a:pt x="13091" y="21600"/>
                      <a:pt x="10473" y="21600"/>
                    </a:cubicBezTo>
                    <a:close/>
                    <a:moveTo>
                      <a:pt x="10473" y="2787"/>
                    </a:moveTo>
                    <a:cubicBezTo>
                      <a:pt x="8509" y="2787"/>
                      <a:pt x="6545" y="3484"/>
                      <a:pt x="5236" y="4877"/>
                    </a:cubicBezTo>
                    <a:cubicBezTo>
                      <a:pt x="3927" y="6271"/>
                      <a:pt x="2618" y="8361"/>
                      <a:pt x="2618" y="10452"/>
                    </a:cubicBezTo>
                    <a:cubicBezTo>
                      <a:pt x="2618" y="13239"/>
                      <a:pt x="3927" y="14632"/>
                      <a:pt x="5236" y="16723"/>
                    </a:cubicBezTo>
                    <a:cubicBezTo>
                      <a:pt x="6545" y="18116"/>
                      <a:pt x="8509" y="18813"/>
                      <a:pt x="10473" y="18813"/>
                    </a:cubicBezTo>
                    <a:cubicBezTo>
                      <a:pt x="12436" y="18813"/>
                      <a:pt x="14400" y="18116"/>
                      <a:pt x="15709" y="16723"/>
                    </a:cubicBezTo>
                    <a:cubicBezTo>
                      <a:pt x="18982" y="13239"/>
                      <a:pt x="18982" y="8361"/>
                      <a:pt x="15709" y="4877"/>
                    </a:cubicBezTo>
                    <a:cubicBezTo>
                      <a:pt x="14400" y="3484"/>
                      <a:pt x="12436" y="2787"/>
                      <a:pt x="10473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grpSp>
          <p:nvGrpSpPr>
            <p:cNvPr id="556" name="Group 9"/>
            <p:cNvGrpSpPr/>
            <p:nvPr/>
          </p:nvGrpSpPr>
          <p:grpSpPr>
            <a:xfrm>
              <a:off x="11386342" y="-1"/>
              <a:ext cx="667550" cy="6848481"/>
              <a:chOff x="-1" y="0"/>
              <a:chExt cx="667548" cy="6848479"/>
            </a:xfrm>
          </p:grpSpPr>
          <p:sp>
            <p:nvSpPr>
              <p:cNvPr id="546" name="Freeform 32"/>
              <p:cNvSpPr/>
              <p:nvPr/>
            </p:nvSpPr>
            <p:spPr>
              <a:xfrm>
                <a:off x="111919" y="-1"/>
                <a:ext cx="417516" cy="51276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86" y="21600"/>
                    </a:moveTo>
                    <a:lnTo>
                      <a:pt x="0" y="20998"/>
                    </a:lnTo>
                    <a:lnTo>
                      <a:pt x="16672" y="7222"/>
                    </a:lnTo>
                    <a:lnTo>
                      <a:pt x="20368" y="0"/>
                    </a:lnTo>
                    <a:lnTo>
                      <a:pt x="21600" y="401"/>
                    </a:lnTo>
                    <a:lnTo>
                      <a:pt x="17904" y="7824"/>
                    </a:lnTo>
                    <a:lnTo>
                      <a:pt x="986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47" name="Freeform 33"/>
              <p:cNvSpPr/>
              <p:nvPr/>
            </p:nvSpPr>
            <p:spPr>
              <a:xfrm>
                <a:off x="-2" y="474662"/>
                <a:ext cx="150023" cy="1524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extrusionOk="0">
                    <a:moveTo>
                      <a:pt x="10145" y="21600"/>
                    </a:moveTo>
                    <a:cubicBezTo>
                      <a:pt x="7527" y="21600"/>
                      <a:pt x="4909" y="20250"/>
                      <a:pt x="2945" y="18225"/>
                    </a:cubicBezTo>
                    <a:cubicBezTo>
                      <a:pt x="-982" y="14175"/>
                      <a:pt x="-982" y="7425"/>
                      <a:pt x="2945" y="3375"/>
                    </a:cubicBezTo>
                    <a:cubicBezTo>
                      <a:pt x="4909" y="1350"/>
                      <a:pt x="7527" y="0"/>
                      <a:pt x="10145" y="0"/>
                    </a:cubicBezTo>
                    <a:cubicBezTo>
                      <a:pt x="12763" y="0"/>
                      <a:pt x="15382" y="1350"/>
                      <a:pt x="17345" y="3375"/>
                    </a:cubicBezTo>
                    <a:cubicBezTo>
                      <a:pt x="19309" y="5400"/>
                      <a:pt x="20618" y="8100"/>
                      <a:pt x="20618" y="10800"/>
                    </a:cubicBezTo>
                    <a:cubicBezTo>
                      <a:pt x="20618" y="13500"/>
                      <a:pt x="19309" y="16200"/>
                      <a:pt x="17345" y="18225"/>
                    </a:cubicBezTo>
                    <a:cubicBezTo>
                      <a:pt x="15382" y="20250"/>
                      <a:pt x="12763" y="21600"/>
                      <a:pt x="10145" y="21600"/>
                    </a:cubicBezTo>
                    <a:close/>
                    <a:moveTo>
                      <a:pt x="10145" y="2700"/>
                    </a:moveTo>
                    <a:cubicBezTo>
                      <a:pt x="8182" y="2700"/>
                      <a:pt x="6218" y="4050"/>
                      <a:pt x="4909" y="5400"/>
                    </a:cubicBezTo>
                    <a:cubicBezTo>
                      <a:pt x="1636" y="8100"/>
                      <a:pt x="1636" y="13500"/>
                      <a:pt x="4909" y="16200"/>
                    </a:cubicBezTo>
                    <a:cubicBezTo>
                      <a:pt x="6218" y="18225"/>
                      <a:pt x="8182" y="18900"/>
                      <a:pt x="10145" y="18900"/>
                    </a:cubicBezTo>
                    <a:cubicBezTo>
                      <a:pt x="12109" y="18900"/>
                      <a:pt x="14073" y="18225"/>
                      <a:pt x="16036" y="16200"/>
                    </a:cubicBezTo>
                    <a:cubicBezTo>
                      <a:pt x="18654" y="13500"/>
                      <a:pt x="18654" y="8100"/>
                      <a:pt x="16036" y="5400"/>
                    </a:cubicBezTo>
                    <a:cubicBezTo>
                      <a:pt x="14073" y="4050"/>
                      <a:pt x="12109" y="2700"/>
                      <a:pt x="10145" y="270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48" name="Freeform 34"/>
              <p:cNvSpPr/>
              <p:nvPr/>
            </p:nvSpPr>
            <p:spPr>
              <a:xfrm>
                <a:off x="259556" y="1539874"/>
                <a:ext cx="188916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49" name="Freeform 35"/>
              <p:cNvSpPr/>
              <p:nvPr/>
            </p:nvSpPr>
            <p:spPr>
              <a:xfrm>
                <a:off x="159544" y="5694365"/>
                <a:ext cx="298453" cy="11541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723" y="21600"/>
                    </a:moveTo>
                    <a:lnTo>
                      <a:pt x="0" y="21600"/>
                    </a:lnTo>
                    <a:lnTo>
                      <a:pt x="0" y="12092"/>
                    </a:lnTo>
                    <a:lnTo>
                      <a:pt x="20221" y="0"/>
                    </a:lnTo>
                    <a:lnTo>
                      <a:pt x="21600" y="178"/>
                    </a:lnTo>
                    <a:lnTo>
                      <a:pt x="1723" y="12182"/>
                    </a:lnTo>
                    <a:lnTo>
                      <a:pt x="1723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50" name="Freeform 36"/>
              <p:cNvSpPr/>
              <p:nvPr/>
            </p:nvSpPr>
            <p:spPr>
              <a:xfrm>
                <a:off x="400845" y="5551490"/>
                <a:ext cx="157165" cy="15557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127" y="21600"/>
                    </a:moveTo>
                    <a:cubicBezTo>
                      <a:pt x="5236" y="21600"/>
                      <a:pt x="0" y="16364"/>
                      <a:pt x="0" y="10473"/>
                    </a:cubicBezTo>
                    <a:cubicBezTo>
                      <a:pt x="0" y="4582"/>
                      <a:pt x="5236" y="0"/>
                      <a:pt x="11127" y="0"/>
                    </a:cubicBezTo>
                    <a:cubicBezTo>
                      <a:pt x="17018" y="0"/>
                      <a:pt x="21600" y="4582"/>
                      <a:pt x="21600" y="10473"/>
                    </a:cubicBezTo>
                    <a:cubicBezTo>
                      <a:pt x="21600" y="16364"/>
                      <a:pt x="17018" y="21600"/>
                      <a:pt x="11127" y="21600"/>
                    </a:cubicBezTo>
                    <a:close/>
                    <a:moveTo>
                      <a:pt x="11127" y="2618"/>
                    </a:moveTo>
                    <a:cubicBezTo>
                      <a:pt x="6545" y="2618"/>
                      <a:pt x="2618" y="5891"/>
                      <a:pt x="2618" y="10473"/>
                    </a:cubicBezTo>
                    <a:cubicBezTo>
                      <a:pt x="2618" y="15055"/>
                      <a:pt x="6545" y="18982"/>
                      <a:pt x="11127" y="18982"/>
                    </a:cubicBezTo>
                    <a:cubicBezTo>
                      <a:pt x="15055" y="18982"/>
                      <a:pt x="18982" y="15055"/>
                      <a:pt x="18982" y="10473"/>
                    </a:cubicBezTo>
                    <a:cubicBezTo>
                      <a:pt x="18982" y="5891"/>
                      <a:pt x="15055" y="2618"/>
                      <a:pt x="11127" y="261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51" name="Freeform 37"/>
              <p:cNvSpPr/>
              <p:nvPr/>
            </p:nvSpPr>
            <p:spPr>
              <a:xfrm>
                <a:off x="338932" y="4761"/>
                <a:ext cx="304803" cy="15446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87" y="21600"/>
                    </a:moveTo>
                    <a:lnTo>
                      <a:pt x="0" y="21600"/>
                    </a:lnTo>
                    <a:lnTo>
                      <a:pt x="0" y="17538"/>
                    </a:lnTo>
                    <a:lnTo>
                      <a:pt x="19575" y="13630"/>
                    </a:lnTo>
                    <a:lnTo>
                      <a:pt x="19575" y="0"/>
                    </a:lnTo>
                    <a:lnTo>
                      <a:pt x="21600" y="0"/>
                    </a:lnTo>
                    <a:lnTo>
                      <a:pt x="21600" y="13764"/>
                    </a:lnTo>
                    <a:lnTo>
                      <a:pt x="1687" y="17671"/>
                    </a:lnTo>
                    <a:lnTo>
                      <a:pt x="1687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52" name="Freeform 38"/>
              <p:cNvSpPr/>
              <p:nvPr/>
            </p:nvSpPr>
            <p:spPr>
              <a:xfrm>
                <a:off x="264319" y="4867276"/>
                <a:ext cx="188916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53" name="Freeform 39"/>
              <p:cNvSpPr/>
              <p:nvPr/>
            </p:nvSpPr>
            <p:spPr>
              <a:xfrm>
                <a:off x="69056" y="5046664"/>
                <a:ext cx="307978" cy="18018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04" y="21600"/>
                    </a:moveTo>
                    <a:lnTo>
                      <a:pt x="0" y="21600"/>
                    </a:lnTo>
                    <a:lnTo>
                      <a:pt x="0" y="6737"/>
                    </a:lnTo>
                    <a:lnTo>
                      <a:pt x="19596" y="3368"/>
                    </a:lnTo>
                    <a:lnTo>
                      <a:pt x="19596" y="0"/>
                    </a:lnTo>
                    <a:lnTo>
                      <a:pt x="21600" y="0"/>
                    </a:lnTo>
                    <a:lnTo>
                      <a:pt x="21600" y="3483"/>
                    </a:lnTo>
                    <a:lnTo>
                      <a:pt x="2004" y="6851"/>
                    </a:lnTo>
                    <a:lnTo>
                      <a:pt x="2004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54" name="Freeform 40"/>
              <p:cNvSpPr/>
              <p:nvPr/>
            </p:nvSpPr>
            <p:spPr>
              <a:xfrm>
                <a:off x="477045" y="6416677"/>
                <a:ext cx="190503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55" name="Rectangle 41"/>
              <p:cNvSpPr/>
              <p:nvPr/>
            </p:nvSpPr>
            <p:spPr>
              <a:xfrm>
                <a:off x="567532" y="6596065"/>
                <a:ext cx="23815" cy="252414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</p:grpSp>
      <p:sp>
        <p:nvSpPr>
          <p:cNvPr id="558" name="Title Text"/>
          <p:cNvSpPr txBox="1">
            <a:spLocks noGrp="1"/>
          </p:cNvSpPr>
          <p:nvPr>
            <p:ph type="title"/>
          </p:nvPr>
        </p:nvSpPr>
        <p:spPr>
          <a:xfrm>
            <a:off x="1141456" y="609600"/>
            <a:ext cx="9905956" cy="3429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5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41409" y="4419598"/>
            <a:ext cx="9904460" cy="1371601"/>
          </a:xfrm>
          <a:prstGeom prst="rect">
            <a:avLst/>
          </a:prstGeom>
        </p:spPr>
        <p:txBody>
          <a:bodyPr anchor="ctr"/>
          <a:lstStyle>
            <a:lvl1pPr marL="0" indent="0">
              <a:buSzTx/>
              <a:buFontTx/>
              <a:buNone/>
              <a:defRPr sz="1800"/>
            </a:lvl1pPr>
            <a:lvl2pPr marL="0" indent="0">
              <a:buSzTx/>
              <a:buFontTx/>
              <a:buNone/>
              <a:defRPr sz="1800"/>
            </a:lvl2pPr>
            <a:lvl3pPr marL="0" indent="0">
              <a:buSzTx/>
              <a:buFontTx/>
              <a:buNone/>
              <a:defRPr sz="1800"/>
            </a:lvl3pPr>
            <a:lvl4pPr marL="0" indent="0">
              <a:buSzTx/>
              <a:buFontTx/>
              <a:buNone/>
              <a:defRPr sz="1800"/>
            </a:lvl4pPr>
            <a:lvl5pPr marL="0" indent="0">
              <a:buSzTx/>
              <a:buFontTx/>
              <a:buNone/>
              <a:defRPr sz="1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6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7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3"/>
            <a:ext cx="12192004" cy="685800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606" name="Group 7"/>
          <p:cNvGrpSpPr/>
          <p:nvPr/>
        </p:nvGrpSpPr>
        <p:grpSpPr>
          <a:xfrm>
            <a:off x="-14289" y="-2"/>
            <a:ext cx="12053893" cy="6858006"/>
            <a:chOff x="0" y="0"/>
            <a:chExt cx="12053891" cy="6858004"/>
          </a:xfrm>
        </p:grpSpPr>
        <p:grpSp>
          <p:nvGrpSpPr>
            <p:cNvPr id="594" name="Group 8"/>
            <p:cNvGrpSpPr/>
            <p:nvPr/>
          </p:nvGrpSpPr>
          <p:grpSpPr>
            <a:xfrm>
              <a:off x="-1" y="-1"/>
              <a:ext cx="1213649" cy="6858006"/>
              <a:chOff x="0" y="0"/>
              <a:chExt cx="1213647" cy="6858004"/>
            </a:xfrm>
          </p:grpSpPr>
          <p:sp>
            <p:nvSpPr>
              <p:cNvPr id="568" name="Rectangle 5"/>
              <p:cNvSpPr/>
              <p:nvPr/>
            </p:nvSpPr>
            <p:spPr>
              <a:xfrm>
                <a:off x="128588" y="4763"/>
                <a:ext cx="23815" cy="2181226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69" name="Freeform 6"/>
              <p:cNvSpPr/>
              <p:nvPr/>
            </p:nvSpPr>
            <p:spPr>
              <a:xfrm>
                <a:off x="47625" y="2176463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70" name="Freeform 7"/>
              <p:cNvSpPr/>
              <p:nvPr/>
            </p:nvSpPr>
            <p:spPr>
              <a:xfrm>
                <a:off x="42863" y="4021139"/>
                <a:ext cx="190502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71" name="Freeform 8"/>
              <p:cNvSpPr/>
              <p:nvPr/>
            </p:nvSpPr>
            <p:spPr>
              <a:xfrm>
                <a:off x="214313" y="4762"/>
                <a:ext cx="369890" cy="18113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209" y="21600"/>
                    </a:moveTo>
                    <a:lnTo>
                      <a:pt x="0" y="11851"/>
                    </a:lnTo>
                    <a:lnTo>
                      <a:pt x="0" y="0"/>
                    </a:lnTo>
                    <a:lnTo>
                      <a:pt x="1391" y="0"/>
                    </a:lnTo>
                    <a:lnTo>
                      <a:pt x="1391" y="11794"/>
                    </a:lnTo>
                    <a:lnTo>
                      <a:pt x="21600" y="21486"/>
                    </a:lnTo>
                    <a:lnTo>
                      <a:pt x="2020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72" name="Freeform 9"/>
              <p:cNvSpPr/>
              <p:nvPr/>
            </p:nvSpPr>
            <p:spPr>
              <a:xfrm>
                <a:off x="517525" y="1801813"/>
                <a:ext cx="190502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24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73" name="Freeform 10"/>
              <p:cNvSpPr/>
              <p:nvPr/>
            </p:nvSpPr>
            <p:spPr>
              <a:xfrm>
                <a:off x="300038" y="4762"/>
                <a:ext cx="369890" cy="14303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488" y="21600"/>
                    </a:moveTo>
                    <a:lnTo>
                      <a:pt x="0" y="9182"/>
                    </a:lnTo>
                    <a:lnTo>
                      <a:pt x="0" y="0"/>
                    </a:lnTo>
                    <a:lnTo>
                      <a:pt x="1669" y="0"/>
                    </a:lnTo>
                    <a:lnTo>
                      <a:pt x="1669" y="9110"/>
                    </a:lnTo>
                    <a:lnTo>
                      <a:pt x="21600" y="21456"/>
                    </a:lnTo>
                    <a:lnTo>
                      <a:pt x="20488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74" name="Freeform 11"/>
              <p:cNvSpPr/>
              <p:nvPr/>
            </p:nvSpPr>
            <p:spPr>
              <a:xfrm>
                <a:off x="560388" y="-1"/>
                <a:ext cx="152402" cy="9128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7550" y="21600"/>
                    </a:lnTo>
                    <a:lnTo>
                      <a:pt x="17550" y="7213"/>
                    </a:lnTo>
                    <a:lnTo>
                      <a:pt x="0" y="225"/>
                    </a:lnTo>
                    <a:lnTo>
                      <a:pt x="3375" y="0"/>
                    </a:lnTo>
                    <a:lnTo>
                      <a:pt x="21600" y="7100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75" name="Freeform 12"/>
              <p:cNvSpPr/>
              <p:nvPr/>
            </p:nvSpPr>
            <p:spPr>
              <a:xfrm>
                <a:off x="603250" y="1420812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78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76" name="Freeform 13"/>
              <p:cNvSpPr/>
              <p:nvPr/>
            </p:nvSpPr>
            <p:spPr>
              <a:xfrm>
                <a:off x="603250" y="903287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77" name="Freeform 14"/>
              <p:cNvSpPr/>
              <p:nvPr/>
            </p:nvSpPr>
            <p:spPr>
              <a:xfrm>
                <a:off x="655638" y="-1"/>
                <a:ext cx="422277" cy="5270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869" y="21600"/>
                    </a:moveTo>
                    <a:lnTo>
                      <a:pt x="3898" y="8002"/>
                    </a:lnTo>
                    <a:lnTo>
                      <a:pt x="0" y="390"/>
                    </a:lnTo>
                    <a:lnTo>
                      <a:pt x="1218" y="0"/>
                    </a:lnTo>
                    <a:lnTo>
                      <a:pt x="5116" y="7417"/>
                    </a:lnTo>
                    <a:lnTo>
                      <a:pt x="21600" y="20819"/>
                    </a:lnTo>
                    <a:lnTo>
                      <a:pt x="2086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78" name="Freeform 15"/>
              <p:cNvSpPr/>
              <p:nvPr/>
            </p:nvSpPr>
            <p:spPr>
              <a:xfrm>
                <a:off x="1042193" y="488949"/>
                <a:ext cx="147641" cy="1476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94" h="21600" extrusionOk="0">
                    <a:moveTo>
                      <a:pt x="9847" y="21600"/>
                    </a:moveTo>
                    <a:cubicBezTo>
                      <a:pt x="7306" y="21600"/>
                      <a:pt x="4765" y="20903"/>
                      <a:pt x="2859" y="18813"/>
                    </a:cubicBezTo>
                    <a:cubicBezTo>
                      <a:pt x="-953" y="13935"/>
                      <a:pt x="-953" y="6968"/>
                      <a:pt x="2859" y="2787"/>
                    </a:cubicBezTo>
                    <a:cubicBezTo>
                      <a:pt x="4765" y="697"/>
                      <a:pt x="7306" y="0"/>
                      <a:pt x="9847" y="0"/>
                    </a:cubicBezTo>
                    <a:cubicBezTo>
                      <a:pt x="12388" y="0"/>
                      <a:pt x="14929" y="697"/>
                      <a:pt x="16835" y="2787"/>
                    </a:cubicBezTo>
                    <a:cubicBezTo>
                      <a:pt x="20647" y="6968"/>
                      <a:pt x="20647" y="13935"/>
                      <a:pt x="16835" y="18813"/>
                    </a:cubicBezTo>
                    <a:cubicBezTo>
                      <a:pt x="14929" y="20903"/>
                      <a:pt x="12388" y="21600"/>
                      <a:pt x="9847" y="21600"/>
                    </a:cubicBezTo>
                    <a:close/>
                    <a:moveTo>
                      <a:pt x="9847" y="2787"/>
                    </a:moveTo>
                    <a:cubicBezTo>
                      <a:pt x="7941" y="2787"/>
                      <a:pt x="6035" y="3484"/>
                      <a:pt x="4765" y="4877"/>
                    </a:cubicBezTo>
                    <a:cubicBezTo>
                      <a:pt x="1588" y="8361"/>
                      <a:pt x="1588" y="13239"/>
                      <a:pt x="4765" y="16723"/>
                    </a:cubicBezTo>
                    <a:cubicBezTo>
                      <a:pt x="6035" y="18116"/>
                      <a:pt x="7941" y="18813"/>
                      <a:pt x="9847" y="18813"/>
                    </a:cubicBezTo>
                    <a:cubicBezTo>
                      <a:pt x="11753" y="18813"/>
                      <a:pt x="13659" y="18116"/>
                      <a:pt x="14929" y="16723"/>
                    </a:cubicBezTo>
                    <a:cubicBezTo>
                      <a:pt x="18106" y="13239"/>
                      <a:pt x="18106" y="8361"/>
                      <a:pt x="14929" y="4877"/>
                    </a:cubicBezTo>
                    <a:cubicBezTo>
                      <a:pt x="13659" y="3484"/>
                      <a:pt x="11753" y="2787"/>
                      <a:pt x="9847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79" name="Freeform 17"/>
              <p:cNvSpPr/>
              <p:nvPr/>
            </p:nvSpPr>
            <p:spPr>
              <a:xfrm>
                <a:off x="23813" y="1801813"/>
                <a:ext cx="123827" cy="1270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62" y="21600"/>
                    </a:moveTo>
                    <a:lnTo>
                      <a:pt x="0" y="19170"/>
                    </a:lnTo>
                    <a:lnTo>
                      <a:pt x="19108" y="0"/>
                    </a:lnTo>
                    <a:lnTo>
                      <a:pt x="21600" y="2430"/>
                    </a:lnTo>
                    <a:lnTo>
                      <a:pt x="166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80" name="Freeform 18"/>
              <p:cNvSpPr/>
              <p:nvPr/>
            </p:nvSpPr>
            <p:spPr>
              <a:xfrm>
                <a:off x="4763" y="3549650"/>
                <a:ext cx="147640" cy="4810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8116" y="21600"/>
                    </a:lnTo>
                    <a:lnTo>
                      <a:pt x="18116" y="5560"/>
                    </a:lnTo>
                    <a:lnTo>
                      <a:pt x="0" y="855"/>
                    </a:lnTo>
                    <a:lnTo>
                      <a:pt x="2787" y="0"/>
                    </a:lnTo>
                    <a:lnTo>
                      <a:pt x="21600" y="4919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81" name="Freeform 19"/>
              <p:cNvSpPr/>
              <p:nvPr/>
            </p:nvSpPr>
            <p:spPr>
              <a:xfrm>
                <a:off x="142875" y="1382712"/>
                <a:ext cx="142877" cy="4762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8720" y="21600"/>
                    </a:lnTo>
                    <a:lnTo>
                      <a:pt x="18720" y="6048"/>
                    </a:lnTo>
                    <a:lnTo>
                      <a:pt x="0" y="648"/>
                    </a:lnTo>
                    <a:lnTo>
                      <a:pt x="2160" y="0"/>
                    </a:lnTo>
                    <a:lnTo>
                      <a:pt x="21600" y="5832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82" name="Freeform 20"/>
              <p:cNvSpPr/>
              <p:nvPr/>
            </p:nvSpPr>
            <p:spPr>
              <a:xfrm>
                <a:off x="219075" y="1849438"/>
                <a:ext cx="114302" cy="1079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5400" y="21600"/>
                      <a:pt x="0" y="16904"/>
                      <a:pt x="0" y="11270"/>
                    </a:cubicBezTo>
                    <a:cubicBezTo>
                      <a:pt x="0" y="4696"/>
                      <a:pt x="5400" y="0"/>
                      <a:pt x="10800" y="0"/>
                    </a:cubicBezTo>
                    <a:cubicBezTo>
                      <a:pt x="16200" y="0"/>
                      <a:pt x="21600" y="4696"/>
                      <a:pt x="21600" y="11270"/>
                    </a:cubicBezTo>
                    <a:cubicBezTo>
                      <a:pt x="21600" y="16904"/>
                      <a:pt x="16200" y="21600"/>
                      <a:pt x="10800" y="21600"/>
                    </a:cubicBezTo>
                    <a:close/>
                    <a:moveTo>
                      <a:pt x="10800" y="3757"/>
                    </a:moveTo>
                    <a:cubicBezTo>
                      <a:pt x="7200" y="3757"/>
                      <a:pt x="3600" y="7513"/>
                      <a:pt x="3600" y="11270"/>
                    </a:cubicBezTo>
                    <a:cubicBezTo>
                      <a:pt x="3600" y="15026"/>
                      <a:pt x="7200" y="17843"/>
                      <a:pt x="10800" y="17843"/>
                    </a:cubicBezTo>
                    <a:cubicBezTo>
                      <a:pt x="14400" y="17843"/>
                      <a:pt x="18000" y="15026"/>
                      <a:pt x="18000" y="11270"/>
                    </a:cubicBezTo>
                    <a:cubicBezTo>
                      <a:pt x="18000" y="7513"/>
                      <a:pt x="14400" y="3757"/>
                      <a:pt x="10800" y="375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83" name="Rectangle 21"/>
              <p:cNvSpPr/>
              <p:nvPr/>
            </p:nvSpPr>
            <p:spPr>
              <a:xfrm>
                <a:off x="147638" y="4662489"/>
                <a:ext cx="23815" cy="2181227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84" name="Freeform 22"/>
              <p:cNvSpPr/>
              <p:nvPr/>
            </p:nvSpPr>
            <p:spPr>
              <a:xfrm>
                <a:off x="238125" y="5041901"/>
                <a:ext cx="369890" cy="18018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91" y="21600"/>
                    </a:moveTo>
                    <a:lnTo>
                      <a:pt x="0" y="21600"/>
                    </a:lnTo>
                    <a:lnTo>
                      <a:pt x="0" y="9744"/>
                    </a:lnTo>
                    <a:lnTo>
                      <a:pt x="20209" y="0"/>
                    </a:lnTo>
                    <a:lnTo>
                      <a:pt x="21600" y="114"/>
                    </a:lnTo>
                    <a:lnTo>
                      <a:pt x="1391" y="9858"/>
                    </a:lnTo>
                    <a:lnTo>
                      <a:pt x="1391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85" name="Freeform 23"/>
              <p:cNvSpPr/>
              <p:nvPr/>
            </p:nvSpPr>
            <p:spPr>
              <a:xfrm>
                <a:off x="66675" y="4481514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86" name="Freeform 24"/>
              <p:cNvSpPr/>
              <p:nvPr/>
            </p:nvSpPr>
            <p:spPr>
              <a:xfrm>
                <a:off x="-1" y="5627690"/>
                <a:ext cx="85728" cy="12160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4400" y="21600"/>
                    </a:lnTo>
                    <a:lnTo>
                      <a:pt x="14400" y="4202"/>
                    </a:lnTo>
                    <a:lnTo>
                      <a:pt x="0" y="85"/>
                    </a:lnTo>
                    <a:lnTo>
                      <a:pt x="7200" y="0"/>
                    </a:lnTo>
                    <a:lnTo>
                      <a:pt x="21600" y="4117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87" name="Freeform 25"/>
              <p:cNvSpPr/>
              <p:nvPr/>
            </p:nvSpPr>
            <p:spPr>
              <a:xfrm>
                <a:off x="541338" y="4867276"/>
                <a:ext cx="190502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88" name="Freeform 26"/>
              <p:cNvSpPr/>
              <p:nvPr/>
            </p:nvSpPr>
            <p:spPr>
              <a:xfrm>
                <a:off x="323850" y="5422902"/>
                <a:ext cx="374652" cy="142557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47" y="21600"/>
                    </a:moveTo>
                    <a:lnTo>
                      <a:pt x="0" y="21600"/>
                    </a:lnTo>
                    <a:lnTo>
                      <a:pt x="0" y="12388"/>
                    </a:lnTo>
                    <a:lnTo>
                      <a:pt x="275" y="12315"/>
                    </a:lnTo>
                    <a:lnTo>
                      <a:pt x="20227" y="0"/>
                    </a:lnTo>
                    <a:lnTo>
                      <a:pt x="21600" y="144"/>
                    </a:lnTo>
                    <a:lnTo>
                      <a:pt x="1647" y="12460"/>
                    </a:lnTo>
                    <a:lnTo>
                      <a:pt x="1647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89" name="Freeform 27"/>
              <p:cNvSpPr/>
              <p:nvPr/>
            </p:nvSpPr>
            <p:spPr>
              <a:xfrm>
                <a:off x="584200" y="5945190"/>
                <a:ext cx="152402" cy="9128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375" y="21600"/>
                    </a:moveTo>
                    <a:lnTo>
                      <a:pt x="0" y="21375"/>
                    </a:lnTo>
                    <a:lnTo>
                      <a:pt x="18225" y="14387"/>
                    </a:lnTo>
                    <a:lnTo>
                      <a:pt x="18225" y="0"/>
                    </a:lnTo>
                    <a:lnTo>
                      <a:pt x="21600" y="0"/>
                    </a:lnTo>
                    <a:lnTo>
                      <a:pt x="21600" y="14500"/>
                    </a:lnTo>
                    <a:lnTo>
                      <a:pt x="3375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90" name="Freeform 28"/>
              <p:cNvSpPr/>
              <p:nvPr/>
            </p:nvSpPr>
            <p:spPr>
              <a:xfrm>
                <a:off x="627063" y="5246689"/>
                <a:ext cx="190502" cy="190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91" name="Freeform 29"/>
              <p:cNvSpPr/>
              <p:nvPr/>
            </p:nvSpPr>
            <p:spPr>
              <a:xfrm>
                <a:off x="627063" y="5764215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92" name="Freeform 30"/>
              <p:cNvSpPr/>
              <p:nvPr/>
            </p:nvSpPr>
            <p:spPr>
              <a:xfrm>
                <a:off x="684213" y="6330952"/>
                <a:ext cx="417515" cy="5175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32" y="21600"/>
                    </a:moveTo>
                    <a:lnTo>
                      <a:pt x="0" y="21202"/>
                    </a:lnTo>
                    <a:lnTo>
                      <a:pt x="3696" y="13649"/>
                    </a:lnTo>
                    <a:lnTo>
                      <a:pt x="3942" y="13649"/>
                    </a:lnTo>
                    <a:lnTo>
                      <a:pt x="20861" y="0"/>
                    </a:lnTo>
                    <a:lnTo>
                      <a:pt x="21600" y="795"/>
                    </a:lnTo>
                    <a:lnTo>
                      <a:pt x="4928" y="14245"/>
                    </a:lnTo>
                    <a:lnTo>
                      <a:pt x="123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93" name="Freeform 31"/>
              <p:cNvSpPr/>
              <p:nvPr/>
            </p:nvSpPr>
            <p:spPr>
              <a:xfrm>
                <a:off x="1063625" y="6221415"/>
                <a:ext cx="150023" cy="1476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extrusionOk="0">
                    <a:moveTo>
                      <a:pt x="10473" y="21600"/>
                    </a:moveTo>
                    <a:cubicBezTo>
                      <a:pt x="7855" y="21600"/>
                      <a:pt x="5236" y="20206"/>
                      <a:pt x="3273" y="18116"/>
                    </a:cubicBezTo>
                    <a:cubicBezTo>
                      <a:pt x="1309" y="16723"/>
                      <a:pt x="0" y="13935"/>
                      <a:pt x="0" y="10452"/>
                    </a:cubicBezTo>
                    <a:cubicBezTo>
                      <a:pt x="0" y="7665"/>
                      <a:pt x="1309" y="4877"/>
                      <a:pt x="3273" y="2787"/>
                    </a:cubicBezTo>
                    <a:cubicBezTo>
                      <a:pt x="5236" y="697"/>
                      <a:pt x="7855" y="0"/>
                      <a:pt x="10473" y="0"/>
                    </a:cubicBezTo>
                    <a:cubicBezTo>
                      <a:pt x="13091" y="0"/>
                      <a:pt x="15709" y="697"/>
                      <a:pt x="17673" y="2787"/>
                    </a:cubicBezTo>
                    <a:cubicBezTo>
                      <a:pt x="21600" y="6968"/>
                      <a:pt x="21600" y="13935"/>
                      <a:pt x="17673" y="18116"/>
                    </a:cubicBezTo>
                    <a:cubicBezTo>
                      <a:pt x="15709" y="20206"/>
                      <a:pt x="13091" y="21600"/>
                      <a:pt x="10473" y="21600"/>
                    </a:cubicBezTo>
                    <a:close/>
                    <a:moveTo>
                      <a:pt x="10473" y="2787"/>
                    </a:moveTo>
                    <a:cubicBezTo>
                      <a:pt x="8509" y="2787"/>
                      <a:pt x="6545" y="3484"/>
                      <a:pt x="5236" y="4877"/>
                    </a:cubicBezTo>
                    <a:cubicBezTo>
                      <a:pt x="3927" y="6271"/>
                      <a:pt x="2618" y="8361"/>
                      <a:pt x="2618" y="10452"/>
                    </a:cubicBezTo>
                    <a:cubicBezTo>
                      <a:pt x="2618" y="13239"/>
                      <a:pt x="3927" y="14632"/>
                      <a:pt x="5236" y="16723"/>
                    </a:cubicBezTo>
                    <a:cubicBezTo>
                      <a:pt x="6545" y="18116"/>
                      <a:pt x="8509" y="18813"/>
                      <a:pt x="10473" y="18813"/>
                    </a:cubicBezTo>
                    <a:cubicBezTo>
                      <a:pt x="12436" y="18813"/>
                      <a:pt x="14400" y="18116"/>
                      <a:pt x="15709" y="16723"/>
                    </a:cubicBezTo>
                    <a:cubicBezTo>
                      <a:pt x="18982" y="13239"/>
                      <a:pt x="18982" y="8361"/>
                      <a:pt x="15709" y="4877"/>
                    </a:cubicBezTo>
                    <a:cubicBezTo>
                      <a:pt x="14400" y="3484"/>
                      <a:pt x="12436" y="2787"/>
                      <a:pt x="10473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grpSp>
          <p:nvGrpSpPr>
            <p:cNvPr id="605" name="Group 9"/>
            <p:cNvGrpSpPr/>
            <p:nvPr/>
          </p:nvGrpSpPr>
          <p:grpSpPr>
            <a:xfrm>
              <a:off x="11386342" y="-1"/>
              <a:ext cx="667550" cy="6848481"/>
              <a:chOff x="-1" y="0"/>
              <a:chExt cx="667548" cy="6848479"/>
            </a:xfrm>
          </p:grpSpPr>
          <p:sp>
            <p:nvSpPr>
              <p:cNvPr id="595" name="Freeform 32"/>
              <p:cNvSpPr/>
              <p:nvPr/>
            </p:nvSpPr>
            <p:spPr>
              <a:xfrm>
                <a:off x="111919" y="-1"/>
                <a:ext cx="417516" cy="51276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86" y="21600"/>
                    </a:moveTo>
                    <a:lnTo>
                      <a:pt x="0" y="20998"/>
                    </a:lnTo>
                    <a:lnTo>
                      <a:pt x="16672" y="7222"/>
                    </a:lnTo>
                    <a:lnTo>
                      <a:pt x="20368" y="0"/>
                    </a:lnTo>
                    <a:lnTo>
                      <a:pt x="21600" y="401"/>
                    </a:lnTo>
                    <a:lnTo>
                      <a:pt x="17904" y="7824"/>
                    </a:lnTo>
                    <a:lnTo>
                      <a:pt x="986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96" name="Freeform 33"/>
              <p:cNvSpPr/>
              <p:nvPr/>
            </p:nvSpPr>
            <p:spPr>
              <a:xfrm>
                <a:off x="-2" y="474662"/>
                <a:ext cx="150023" cy="1524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extrusionOk="0">
                    <a:moveTo>
                      <a:pt x="10145" y="21600"/>
                    </a:moveTo>
                    <a:cubicBezTo>
                      <a:pt x="7527" y="21600"/>
                      <a:pt x="4909" y="20250"/>
                      <a:pt x="2945" y="18225"/>
                    </a:cubicBezTo>
                    <a:cubicBezTo>
                      <a:pt x="-982" y="14175"/>
                      <a:pt x="-982" y="7425"/>
                      <a:pt x="2945" y="3375"/>
                    </a:cubicBezTo>
                    <a:cubicBezTo>
                      <a:pt x="4909" y="1350"/>
                      <a:pt x="7527" y="0"/>
                      <a:pt x="10145" y="0"/>
                    </a:cubicBezTo>
                    <a:cubicBezTo>
                      <a:pt x="12763" y="0"/>
                      <a:pt x="15382" y="1350"/>
                      <a:pt x="17345" y="3375"/>
                    </a:cubicBezTo>
                    <a:cubicBezTo>
                      <a:pt x="19309" y="5400"/>
                      <a:pt x="20618" y="8100"/>
                      <a:pt x="20618" y="10800"/>
                    </a:cubicBezTo>
                    <a:cubicBezTo>
                      <a:pt x="20618" y="13500"/>
                      <a:pt x="19309" y="16200"/>
                      <a:pt x="17345" y="18225"/>
                    </a:cubicBezTo>
                    <a:cubicBezTo>
                      <a:pt x="15382" y="20250"/>
                      <a:pt x="12763" y="21600"/>
                      <a:pt x="10145" y="21600"/>
                    </a:cubicBezTo>
                    <a:close/>
                    <a:moveTo>
                      <a:pt x="10145" y="2700"/>
                    </a:moveTo>
                    <a:cubicBezTo>
                      <a:pt x="8182" y="2700"/>
                      <a:pt x="6218" y="4050"/>
                      <a:pt x="4909" y="5400"/>
                    </a:cubicBezTo>
                    <a:cubicBezTo>
                      <a:pt x="1636" y="8100"/>
                      <a:pt x="1636" y="13500"/>
                      <a:pt x="4909" y="16200"/>
                    </a:cubicBezTo>
                    <a:cubicBezTo>
                      <a:pt x="6218" y="18225"/>
                      <a:pt x="8182" y="18900"/>
                      <a:pt x="10145" y="18900"/>
                    </a:cubicBezTo>
                    <a:cubicBezTo>
                      <a:pt x="12109" y="18900"/>
                      <a:pt x="14073" y="18225"/>
                      <a:pt x="16036" y="16200"/>
                    </a:cubicBezTo>
                    <a:cubicBezTo>
                      <a:pt x="18654" y="13500"/>
                      <a:pt x="18654" y="8100"/>
                      <a:pt x="16036" y="5400"/>
                    </a:cubicBezTo>
                    <a:cubicBezTo>
                      <a:pt x="14073" y="4050"/>
                      <a:pt x="12109" y="2700"/>
                      <a:pt x="10145" y="270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97" name="Freeform 34"/>
              <p:cNvSpPr/>
              <p:nvPr/>
            </p:nvSpPr>
            <p:spPr>
              <a:xfrm>
                <a:off x="259556" y="1539874"/>
                <a:ext cx="188916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98" name="Freeform 35"/>
              <p:cNvSpPr/>
              <p:nvPr/>
            </p:nvSpPr>
            <p:spPr>
              <a:xfrm>
                <a:off x="159544" y="5694365"/>
                <a:ext cx="298453" cy="11541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723" y="21600"/>
                    </a:moveTo>
                    <a:lnTo>
                      <a:pt x="0" y="21600"/>
                    </a:lnTo>
                    <a:lnTo>
                      <a:pt x="0" y="12092"/>
                    </a:lnTo>
                    <a:lnTo>
                      <a:pt x="20221" y="0"/>
                    </a:lnTo>
                    <a:lnTo>
                      <a:pt x="21600" y="178"/>
                    </a:lnTo>
                    <a:lnTo>
                      <a:pt x="1723" y="12182"/>
                    </a:lnTo>
                    <a:lnTo>
                      <a:pt x="1723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99" name="Freeform 36"/>
              <p:cNvSpPr/>
              <p:nvPr/>
            </p:nvSpPr>
            <p:spPr>
              <a:xfrm>
                <a:off x="400845" y="5551490"/>
                <a:ext cx="157165" cy="15557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127" y="21600"/>
                    </a:moveTo>
                    <a:cubicBezTo>
                      <a:pt x="5236" y="21600"/>
                      <a:pt x="0" y="16364"/>
                      <a:pt x="0" y="10473"/>
                    </a:cubicBezTo>
                    <a:cubicBezTo>
                      <a:pt x="0" y="4582"/>
                      <a:pt x="5236" y="0"/>
                      <a:pt x="11127" y="0"/>
                    </a:cubicBezTo>
                    <a:cubicBezTo>
                      <a:pt x="17018" y="0"/>
                      <a:pt x="21600" y="4582"/>
                      <a:pt x="21600" y="10473"/>
                    </a:cubicBezTo>
                    <a:cubicBezTo>
                      <a:pt x="21600" y="16364"/>
                      <a:pt x="17018" y="21600"/>
                      <a:pt x="11127" y="21600"/>
                    </a:cubicBezTo>
                    <a:close/>
                    <a:moveTo>
                      <a:pt x="11127" y="2618"/>
                    </a:moveTo>
                    <a:cubicBezTo>
                      <a:pt x="6545" y="2618"/>
                      <a:pt x="2618" y="5891"/>
                      <a:pt x="2618" y="10473"/>
                    </a:cubicBezTo>
                    <a:cubicBezTo>
                      <a:pt x="2618" y="15055"/>
                      <a:pt x="6545" y="18982"/>
                      <a:pt x="11127" y="18982"/>
                    </a:cubicBezTo>
                    <a:cubicBezTo>
                      <a:pt x="15055" y="18982"/>
                      <a:pt x="18982" y="15055"/>
                      <a:pt x="18982" y="10473"/>
                    </a:cubicBezTo>
                    <a:cubicBezTo>
                      <a:pt x="18982" y="5891"/>
                      <a:pt x="15055" y="2618"/>
                      <a:pt x="11127" y="261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00" name="Freeform 37"/>
              <p:cNvSpPr/>
              <p:nvPr/>
            </p:nvSpPr>
            <p:spPr>
              <a:xfrm>
                <a:off x="338932" y="4761"/>
                <a:ext cx="304803" cy="15446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87" y="21600"/>
                    </a:moveTo>
                    <a:lnTo>
                      <a:pt x="0" y="21600"/>
                    </a:lnTo>
                    <a:lnTo>
                      <a:pt x="0" y="17538"/>
                    </a:lnTo>
                    <a:lnTo>
                      <a:pt x="19575" y="13630"/>
                    </a:lnTo>
                    <a:lnTo>
                      <a:pt x="19575" y="0"/>
                    </a:lnTo>
                    <a:lnTo>
                      <a:pt x="21600" y="0"/>
                    </a:lnTo>
                    <a:lnTo>
                      <a:pt x="21600" y="13764"/>
                    </a:lnTo>
                    <a:lnTo>
                      <a:pt x="1687" y="17671"/>
                    </a:lnTo>
                    <a:lnTo>
                      <a:pt x="1687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01" name="Freeform 38"/>
              <p:cNvSpPr/>
              <p:nvPr/>
            </p:nvSpPr>
            <p:spPr>
              <a:xfrm>
                <a:off x="264319" y="4867276"/>
                <a:ext cx="188916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02" name="Freeform 39"/>
              <p:cNvSpPr/>
              <p:nvPr/>
            </p:nvSpPr>
            <p:spPr>
              <a:xfrm>
                <a:off x="69056" y="5046664"/>
                <a:ext cx="307978" cy="18018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04" y="21600"/>
                    </a:moveTo>
                    <a:lnTo>
                      <a:pt x="0" y="21600"/>
                    </a:lnTo>
                    <a:lnTo>
                      <a:pt x="0" y="6737"/>
                    </a:lnTo>
                    <a:lnTo>
                      <a:pt x="19596" y="3368"/>
                    </a:lnTo>
                    <a:lnTo>
                      <a:pt x="19596" y="0"/>
                    </a:lnTo>
                    <a:lnTo>
                      <a:pt x="21600" y="0"/>
                    </a:lnTo>
                    <a:lnTo>
                      <a:pt x="21600" y="3483"/>
                    </a:lnTo>
                    <a:lnTo>
                      <a:pt x="2004" y="6851"/>
                    </a:lnTo>
                    <a:lnTo>
                      <a:pt x="2004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03" name="Freeform 40"/>
              <p:cNvSpPr/>
              <p:nvPr/>
            </p:nvSpPr>
            <p:spPr>
              <a:xfrm>
                <a:off x="477045" y="6416677"/>
                <a:ext cx="190503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04" name="Rectangle 41"/>
              <p:cNvSpPr/>
              <p:nvPr/>
            </p:nvSpPr>
            <p:spPr>
              <a:xfrm>
                <a:off x="567532" y="6596065"/>
                <a:ext cx="23815" cy="252414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</p:grpSp>
      <p:sp>
        <p:nvSpPr>
          <p:cNvPr id="607" name="Title Text"/>
          <p:cNvSpPr txBox="1">
            <a:spLocks noGrp="1"/>
          </p:cNvSpPr>
          <p:nvPr>
            <p:ph type="title"/>
          </p:nvPr>
        </p:nvSpPr>
        <p:spPr>
          <a:xfrm>
            <a:off x="1446212" y="609598"/>
            <a:ext cx="9302754" cy="274843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0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720644" y="3365555"/>
            <a:ext cx="8752300" cy="548970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400"/>
            </a:lvl1pPr>
            <a:lvl2pPr marL="0" indent="0">
              <a:buSzTx/>
              <a:buFontTx/>
              <a:buNone/>
              <a:defRPr sz="1400"/>
            </a:lvl2pPr>
            <a:lvl3pPr marL="0" indent="0">
              <a:buSzTx/>
              <a:buFontTx/>
              <a:buNone/>
              <a:defRPr sz="1400"/>
            </a:lvl3pPr>
            <a:lvl4pPr marL="0" indent="0">
              <a:buSzTx/>
              <a:buFontTx/>
              <a:buNone/>
              <a:defRPr sz="1400"/>
            </a:lvl4pPr>
            <a:lvl5pPr marL="0" indent="0">
              <a:buSzTx/>
              <a:buFontTx/>
              <a:buNone/>
              <a:defRPr sz="1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09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1141410" y="4309919"/>
            <a:ext cx="9906004" cy="1489498"/>
          </a:xfrm>
          <a:prstGeom prst="rect">
            <a:avLst/>
          </a:prstGeom>
        </p:spPr>
        <p:txBody>
          <a:bodyPr anchor="ctr"/>
          <a:lstStyle/>
          <a:p>
            <a:endParaRPr/>
          </a:p>
        </p:txBody>
      </p:sp>
      <p:sp>
        <p:nvSpPr>
          <p:cNvPr id="610" name="TextBox 59"/>
          <p:cNvSpPr txBox="1"/>
          <p:nvPr/>
        </p:nvSpPr>
        <p:spPr>
          <a:xfrm>
            <a:off x="903511" y="426611"/>
            <a:ext cx="609603" cy="11963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>
            <a:lvl1pPr algn="r">
              <a:defRPr sz="8000" cap="all">
                <a:solidFill>
                  <a:srgbClr val="FFFFFF"/>
                </a:solidFill>
              </a:defRPr>
            </a:lvl1pPr>
          </a:lstStyle>
          <a:p>
            <a:r>
              <a:t>“</a:t>
            </a:r>
          </a:p>
        </p:txBody>
      </p:sp>
      <p:sp>
        <p:nvSpPr>
          <p:cNvPr id="611" name="TextBox 60"/>
          <p:cNvSpPr txBox="1"/>
          <p:nvPr/>
        </p:nvSpPr>
        <p:spPr>
          <a:xfrm>
            <a:off x="10537369" y="2459189"/>
            <a:ext cx="609602" cy="11963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>
            <a:lvl1pPr algn="r">
              <a:defRPr sz="8000" cap="all">
                <a:solidFill>
                  <a:srgbClr val="FFFFFF"/>
                </a:solidFill>
              </a:defRPr>
            </a:lvl1pPr>
          </a:lstStyle>
          <a:p>
            <a:r>
              <a:t>”</a:t>
            </a:r>
          </a:p>
        </p:txBody>
      </p:sp>
      <p:sp>
        <p:nvSpPr>
          <p:cNvPr id="61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9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3"/>
            <a:ext cx="12192004" cy="685800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658" name="Group 7"/>
          <p:cNvGrpSpPr/>
          <p:nvPr/>
        </p:nvGrpSpPr>
        <p:grpSpPr>
          <a:xfrm>
            <a:off x="-14289" y="-2"/>
            <a:ext cx="12053893" cy="6858006"/>
            <a:chOff x="0" y="0"/>
            <a:chExt cx="12053891" cy="6858004"/>
          </a:xfrm>
        </p:grpSpPr>
        <p:grpSp>
          <p:nvGrpSpPr>
            <p:cNvPr id="646" name="Group 8"/>
            <p:cNvGrpSpPr/>
            <p:nvPr/>
          </p:nvGrpSpPr>
          <p:grpSpPr>
            <a:xfrm>
              <a:off x="-1" y="-1"/>
              <a:ext cx="1213649" cy="6858006"/>
              <a:chOff x="0" y="0"/>
              <a:chExt cx="1213647" cy="6858004"/>
            </a:xfrm>
          </p:grpSpPr>
          <p:sp>
            <p:nvSpPr>
              <p:cNvPr id="620" name="Rectangle 5"/>
              <p:cNvSpPr/>
              <p:nvPr/>
            </p:nvSpPr>
            <p:spPr>
              <a:xfrm>
                <a:off x="128588" y="4763"/>
                <a:ext cx="23815" cy="2181226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21" name="Freeform 6"/>
              <p:cNvSpPr/>
              <p:nvPr/>
            </p:nvSpPr>
            <p:spPr>
              <a:xfrm>
                <a:off x="47625" y="2176463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22" name="Freeform 7"/>
              <p:cNvSpPr/>
              <p:nvPr/>
            </p:nvSpPr>
            <p:spPr>
              <a:xfrm>
                <a:off x="42863" y="4021139"/>
                <a:ext cx="190502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23" name="Freeform 8"/>
              <p:cNvSpPr/>
              <p:nvPr/>
            </p:nvSpPr>
            <p:spPr>
              <a:xfrm>
                <a:off x="214313" y="4762"/>
                <a:ext cx="369890" cy="18113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209" y="21600"/>
                    </a:moveTo>
                    <a:lnTo>
                      <a:pt x="0" y="11851"/>
                    </a:lnTo>
                    <a:lnTo>
                      <a:pt x="0" y="0"/>
                    </a:lnTo>
                    <a:lnTo>
                      <a:pt x="1391" y="0"/>
                    </a:lnTo>
                    <a:lnTo>
                      <a:pt x="1391" y="11794"/>
                    </a:lnTo>
                    <a:lnTo>
                      <a:pt x="21600" y="21486"/>
                    </a:lnTo>
                    <a:lnTo>
                      <a:pt x="2020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24" name="Freeform 9"/>
              <p:cNvSpPr/>
              <p:nvPr/>
            </p:nvSpPr>
            <p:spPr>
              <a:xfrm>
                <a:off x="517525" y="1801813"/>
                <a:ext cx="190502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24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25" name="Freeform 10"/>
              <p:cNvSpPr/>
              <p:nvPr/>
            </p:nvSpPr>
            <p:spPr>
              <a:xfrm>
                <a:off x="300038" y="4762"/>
                <a:ext cx="369890" cy="14303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488" y="21600"/>
                    </a:moveTo>
                    <a:lnTo>
                      <a:pt x="0" y="9182"/>
                    </a:lnTo>
                    <a:lnTo>
                      <a:pt x="0" y="0"/>
                    </a:lnTo>
                    <a:lnTo>
                      <a:pt x="1669" y="0"/>
                    </a:lnTo>
                    <a:lnTo>
                      <a:pt x="1669" y="9110"/>
                    </a:lnTo>
                    <a:lnTo>
                      <a:pt x="21600" y="21456"/>
                    </a:lnTo>
                    <a:lnTo>
                      <a:pt x="20488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26" name="Freeform 11"/>
              <p:cNvSpPr/>
              <p:nvPr/>
            </p:nvSpPr>
            <p:spPr>
              <a:xfrm>
                <a:off x="560388" y="-1"/>
                <a:ext cx="152402" cy="9128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7550" y="21600"/>
                    </a:lnTo>
                    <a:lnTo>
                      <a:pt x="17550" y="7213"/>
                    </a:lnTo>
                    <a:lnTo>
                      <a:pt x="0" y="225"/>
                    </a:lnTo>
                    <a:lnTo>
                      <a:pt x="3375" y="0"/>
                    </a:lnTo>
                    <a:lnTo>
                      <a:pt x="21600" y="7100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27" name="Freeform 12"/>
              <p:cNvSpPr/>
              <p:nvPr/>
            </p:nvSpPr>
            <p:spPr>
              <a:xfrm>
                <a:off x="603250" y="1420812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78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28" name="Freeform 13"/>
              <p:cNvSpPr/>
              <p:nvPr/>
            </p:nvSpPr>
            <p:spPr>
              <a:xfrm>
                <a:off x="603250" y="903287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29" name="Freeform 14"/>
              <p:cNvSpPr/>
              <p:nvPr/>
            </p:nvSpPr>
            <p:spPr>
              <a:xfrm>
                <a:off x="655638" y="-1"/>
                <a:ext cx="422277" cy="5270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869" y="21600"/>
                    </a:moveTo>
                    <a:lnTo>
                      <a:pt x="3898" y="8002"/>
                    </a:lnTo>
                    <a:lnTo>
                      <a:pt x="0" y="390"/>
                    </a:lnTo>
                    <a:lnTo>
                      <a:pt x="1218" y="0"/>
                    </a:lnTo>
                    <a:lnTo>
                      <a:pt x="5116" y="7417"/>
                    </a:lnTo>
                    <a:lnTo>
                      <a:pt x="21600" y="20819"/>
                    </a:lnTo>
                    <a:lnTo>
                      <a:pt x="2086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30" name="Freeform 15"/>
              <p:cNvSpPr/>
              <p:nvPr/>
            </p:nvSpPr>
            <p:spPr>
              <a:xfrm>
                <a:off x="1042193" y="488949"/>
                <a:ext cx="147641" cy="1476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94" h="21600" extrusionOk="0">
                    <a:moveTo>
                      <a:pt x="9847" y="21600"/>
                    </a:moveTo>
                    <a:cubicBezTo>
                      <a:pt x="7306" y="21600"/>
                      <a:pt x="4765" y="20903"/>
                      <a:pt x="2859" y="18813"/>
                    </a:cubicBezTo>
                    <a:cubicBezTo>
                      <a:pt x="-953" y="13935"/>
                      <a:pt x="-953" y="6968"/>
                      <a:pt x="2859" y="2787"/>
                    </a:cubicBezTo>
                    <a:cubicBezTo>
                      <a:pt x="4765" y="697"/>
                      <a:pt x="7306" y="0"/>
                      <a:pt x="9847" y="0"/>
                    </a:cubicBezTo>
                    <a:cubicBezTo>
                      <a:pt x="12388" y="0"/>
                      <a:pt x="14929" y="697"/>
                      <a:pt x="16835" y="2787"/>
                    </a:cubicBezTo>
                    <a:cubicBezTo>
                      <a:pt x="20647" y="6968"/>
                      <a:pt x="20647" y="13935"/>
                      <a:pt x="16835" y="18813"/>
                    </a:cubicBezTo>
                    <a:cubicBezTo>
                      <a:pt x="14929" y="20903"/>
                      <a:pt x="12388" y="21600"/>
                      <a:pt x="9847" y="21600"/>
                    </a:cubicBezTo>
                    <a:close/>
                    <a:moveTo>
                      <a:pt x="9847" y="2787"/>
                    </a:moveTo>
                    <a:cubicBezTo>
                      <a:pt x="7941" y="2787"/>
                      <a:pt x="6035" y="3484"/>
                      <a:pt x="4765" y="4877"/>
                    </a:cubicBezTo>
                    <a:cubicBezTo>
                      <a:pt x="1588" y="8361"/>
                      <a:pt x="1588" y="13239"/>
                      <a:pt x="4765" y="16723"/>
                    </a:cubicBezTo>
                    <a:cubicBezTo>
                      <a:pt x="6035" y="18116"/>
                      <a:pt x="7941" y="18813"/>
                      <a:pt x="9847" y="18813"/>
                    </a:cubicBezTo>
                    <a:cubicBezTo>
                      <a:pt x="11753" y="18813"/>
                      <a:pt x="13659" y="18116"/>
                      <a:pt x="14929" y="16723"/>
                    </a:cubicBezTo>
                    <a:cubicBezTo>
                      <a:pt x="18106" y="13239"/>
                      <a:pt x="18106" y="8361"/>
                      <a:pt x="14929" y="4877"/>
                    </a:cubicBezTo>
                    <a:cubicBezTo>
                      <a:pt x="13659" y="3484"/>
                      <a:pt x="11753" y="2787"/>
                      <a:pt x="9847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31" name="Freeform 17"/>
              <p:cNvSpPr/>
              <p:nvPr/>
            </p:nvSpPr>
            <p:spPr>
              <a:xfrm>
                <a:off x="23813" y="1801813"/>
                <a:ext cx="123827" cy="1270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62" y="21600"/>
                    </a:moveTo>
                    <a:lnTo>
                      <a:pt x="0" y="19170"/>
                    </a:lnTo>
                    <a:lnTo>
                      <a:pt x="19108" y="0"/>
                    </a:lnTo>
                    <a:lnTo>
                      <a:pt x="21600" y="2430"/>
                    </a:lnTo>
                    <a:lnTo>
                      <a:pt x="166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32" name="Freeform 18"/>
              <p:cNvSpPr/>
              <p:nvPr/>
            </p:nvSpPr>
            <p:spPr>
              <a:xfrm>
                <a:off x="4763" y="3549650"/>
                <a:ext cx="147640" cy="4810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8116" y="21600"/>
                    </a:lnTo>
                    <a:lnTo>
                      <a:pt x="18116" y="5560"/>
                    </a:lnTo>
                    <a:lnTo>
                      <a:pt x="0" y="855"/>
                    </a:lnTo>
                    <a:lnTo>
                      <a:pt x="2787" y="0"/>
                    </a:lnTo>
                    <a:lnTo>
                      <a:pt x="21600" y="4919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33" name="Freeform 19"/>
              <p:cNvSpPr/>
              <p:nvPr/>
            </p:nvSpPr>
            <p:spPr>
              <a:xfrm>
                <a:off x="142875" y="1382712"/>
                <a:ext cx="142877" cy="4762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8720" y="21600"/>
                    </a:lnTo>
                    <a:lnTo>
                      <a:pt x="18720" y="6048"/>
                    </a:lnTo>
                    <a:lnTo>
                      <a:pt x="0" y="648"/>
                    </a:lnTo>
                    <a:lnTo>
                      <a:pt x="2160" y="0"/>
                    </a:lnTo>
                    <a:lnTo>
                      <a:pt x="21600" y="5832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34" name="Freeform 20"/>
              <p:cNvSpPr/>
              <p:nvPr/>
            </p:nvSpPr>
            <p:spPr>
              <a:xfrm>
                <a:off x="219075" y="1849438"/>
                <a:ext cx="114302" cy="1079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5400" y="21600"/>
                      <a:pt x="0" y="16904"/>
                      <a:pt x="0" y="11270"/>
                    </a:cubicBezTo>
                    <a:cubicBezTo>
                      <a:pt x="0" y="4696"/>
                      <a:pt x="5400" y="0"/>
                      <a:pt x="10800" y="0"/>
                    </a:cubicBezTo>
                    <a:cubicBezTo>
                      <a:pt x="16200" y="0"/>
                      <a:pt x="21600" y="4696"/>
                      <a:pt x="21600" y="11270"/>
                    </a:cubicBezTo>
                    <a:cubicBezTo>
                      <a:pt x="21600" y="16904"/>
                      <a:pt x="16200" y="21600"/>
                      <a:pt x="10800" y="21600"/>
                    </a:cubicBezTo>
                    <a:close/>
                    <a:moveTo>
                      <a:pt x="10800" y="3757"/>
                    </a:moveTo>
                    <a:cubicBezTo>
                      <a:pt x="7200" y="3757"/>
                      <a:pt x="3600" y="7513"/>
                      <a:pt x="3600" y="11270"/>
                    </a:cubicBezTo>
                    <a:cubicBezTo>
                      <a:pt x="3600" y="15026"/>
                      <a:pt x="7200" y="17843"/>
                      <a:pt x="10800" y="17843"/>
                    </a:cubicBezTo>
                    <a:cubicBezTo>
                      <a:pt x="14400" y="17843"/>
                      <a:pt x="18000" y="15026"/>
                      <a:pt x="18000" y="11270"/>
                    </a:cubicBezTo>
                    <a:cubicBezTo>
                      <a:pt x="18000" y="7513"/>
                      <a:pt x="14400" y="3757"/>
                      <a:pt x="10800" y="375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35" name="Rectangle 21"/>
              <p:cNvSpPr/>
              <p:nvPr/>
            </p:nvSpPr>
            <p:spPr>
              <a:xfrm>
                <a:off x="147638" y="4662489"/>
                <a:ext cx="23815" cy="2181227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36" name="Freeform 22"/>
              <p:cNvSpPr/>
              <p:nvPr/>
            </p:nvSpPr>
            <p:spPr>
              <a:xfrm>
                <a:off x="238125" y="5041901"/>
                <a:ext cx="369890" cy="18018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91" y="21600"/>
                    </a:moveTo>
                    <a:lnTo>
                      <a:pt x="0" y="21600"/>
                    </a:lnTo>
                    <a:lnTo>
                      <a:pt x="0" y="9744"/>
                    </a:lnTo>
                    <a:lnTo>
                      <a:pt x="20209" y="0"/>
                    </a:lnTo>
                    <a:lnTo>
                      <a:pt x="21600" y="114"/>
                    </a:lnTo>
                    <a:lnTo>
                      <a:pt x="1391" y="9858"/>
                    </a:lnTo>
                    <a:lnTo>
                      <a:pt x="1391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37" name="Freeform 23"/>
              <p:cNvSpPr/>
              <p:nvPr/>
            </p:nvSpPr>
            <p:spPr>
              <a:xfrm>
                <a:off x="66675" y="4481514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38" name="Freeform 24"/>
              <p:cNvSpPr/>
              <p:nvPr/>
            </p:nvSpPr>
            <p:spPr>
              <a:xfrm>
                <a:off x="-1" y="5627690"/>
                <a:ext cx="85728" cy="12160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4400" y="21600"/>
                    </a:lnTo>
                    <a:lnTo>
                      <a:pt x="14400" y="4202"/>
                    </a:lnTo>
                    <a:lnTo>
                      <a:pt x="0" y="85"/>
                    </a:lnTo>
                    <a:lnTo>
                      <a:pt x="7200" y="0"/>
                    </a:lnTo>
                    <a:lnTo>
                      <a:pt x="21600" y="4117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39" name="Freeform 25"/>
              <p:cNvSpPr/>
              <p:nvPr/>
            </p:nvSpPr>
            <p:spPr>
              <a:xfrm>
                <a:off x="541338" y="4867276"/>
                <a:ext cx="190502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40" name="Freeform 26"/>
              <p:cNvSpPr/>
              <p:nvPr/>
            </p:nvSpPr>
            <p:spPr>
              <a:xfrm>
                <a:off x="323850" y="5422902"/>
                <a:ext cx="374652" cy="142557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47" y="21600"/>
                    </a:moveTo>
                    <a:lnTo>
                      <a:pt x="0" y="21600"/>
                    </a:lnTo>
                    <a:lnTo>
                      <a:pt x="0" y="12388"/>
                    </a:lnTo>
                    <a:lnTo>
                      <a:pt x="275" y="12315"/>
                    </a:lnTo>
                    <a:lnTo>
                      <a:pt x="20227" y="0"/>
                    </a:lnTo>
                    <a:lnTo>
                      <a:pt x="21600" y="144"/>
                    </a:lnTo>
                    <a:lnTo>
                      <a:pt x="1647" y="12460"/>
                    </a:lnTo>
                    <a:lnTo>
                      <a:pt x="1647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41" name="Freeform 27"/>
              <p:cNvSpPr/>
              <p:nvPr/>
            </p:nvSpPr>
            <p:spPr>
              <a:xfrm>
                <a:off x="584200" y="5945190"/>
                <a:ext cx="152402" cy="9128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375" y="21600"/>
                    </a:moveTo>
                    <a:lnTo>
                      <a:pt x="0" y="21375"/>
                    </a:lnTo>
                    <a:lnTo>
                      <a:pt x="18225" y="14387"/>
                    </a:lnTo>
                    <a:lnTo>
                      <a:pt x="18225" y="0"/>
                    </a:lnTo>
                    <a:lnTo>
                      <a:pt x="21600" y="0"/>
                    </a:lnTo>
                    <a:lnTo>
                      <a:pt x="21600" y="14500"/>
                    </a:lnTo>
                    <a:lnTo>
                      <a:pt x="3375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42" name="Freeform 28"/>
              <p:cNvSpPr/>
              <p:nvPr/>
            </p:nvSpPr>
            <p:spPr>
              <a:xfrm>
                <a:off x="627063" y="5246689"/>
                <a:ext cx="190502" cy="190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43" name="Freeform 29"/>
              <p:cNvSpPr/>
              <p:nvPr/>
            </p:nvSpPr>
            <p:spPr>
              <a:xfrm>
                <a:off x="627063" y="5764215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44" name="Freeform 30"/>
              <p:cNvSpPr/>
              <p:nvPr/>
            </p:nvSpPr>
            <p:spPr>
              <a:xfrm>
                <a:off x="684213" y="6330952"/>
                <a:ext cx="417515" cy="5175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32" y="21600"/>
                    </a:moveTo>
                    <a:lnTo>
                      <a:pt x="0" y="21202"/>
                    </a:lnTo>
                    <a:lnTo>
                      <a:pt x="3696" y="13649"/>
                    </a:lnTo>
                    <a:lnTo>
                      <a:pt x="3942" y="13649"/>
                    </a:lnTo>
                    <a:lnTo>
                      <a:pt x="20861" y="0"/>
                    </a:lnTo>
                    <a:lnTo>
                      <a:pt x="21600" y="795"/>
                    </a:lnTo>
                    <a:lnTo>
                      <a:pt x="4928" y="14245"/>
                    </a:lnTo>
                    <a:lnTo>
                      <a:pt x="123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45" name="Freeform 31"/>
              <p:cNvSpPr/>
              <p:nvPr/>
            </p:nvSpPr>
            <p:spPr>
              <a:xfrm>
                <a:off x="1063625" y="6221415"/>
                <a:ext cx="150023" cy="1476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extrusionOk="0">
                    <a:moveTo>
                      <a:pt x="10473" y="21600"/>
                    </a:moveTo>
                    <a:cubicBezTo>
                      <a:pt x="7855" y="21600"/>
                      <a:pt x="5236" y="20206"/>
                      <a:pt x="3273" y="18116"/>
                    </a:cubicBezTo>
                    <a:cubicBezTo>
                      <a:pt x="1309" y="16723"/>
                      <a:pt x="0" y="13935"/>
                      <a:pt x="0" y="10452"/>
                    </a:cubicBezTo>
                    <a:cubicBezTo>
                      <a:pt x="0" y="7665"/>
                      <a:pt x="1309" y="4877"/>
                      <a:pt x="3273" y="2787"/>
                    </a:cubicBezTo>
                    <a:cubicBezTo>
                      <a:pt x="5236" y="697"/>
                      <a:pt x="7855" y="0"/>
                      <a:pt x="10473" y="0"/>
                    </a:cubicBezTo>
                    <a:cubicBezTo>
                      <a:pt x="13091" y="0"/>
                      <a:pt x="15709" y="697"/>
                      <a:pt x="17673" y="2787"/>
                    </a:cubicBezTo>
                    <a:cubicBezTo>
                      <a:pt x="21600" y="6968"/>
                      <a:pt x="21600" y="13935"/>
                      <a:pt x="17673" y="18116"/>
                    </a:cubicBezTo>
                    <a:cubicBezTo>
                      <a:pt x="15709" y="20206"/>
                      <a:pt x="13091" y="21600"/>
                      <a:pt x="10473" y="21600"/>
                    </a:cubicBezTo>
                    <a:close/>
                    <a:moveTo>
                      <a:pt x="10473" y="2787"/>
                    </a:moveTo>
                    <a:cubicBezTo>
                      <a:pt x="8509" y="2787"/>
                      <a:pt x="6545" y="3484"/>
                      <a:pt x="5236" y="4877"/>
                    </a:cubicBezTo>
                    <a:cubicBezTo>
                      <a:pt x="3927" y="6271"/>
                      <a:pt x="2618" y="8361"/>
                      <a:pt x="2618" y="10452"/>
                    </a:cubicBezTo>
                    <a:cubicBezTo>
                      <a:pt x="2618" y="13239"/>
                      <a:pt x="3927" y="14632"/>
                      <a:pt x="5236" y="16723"/>
                    </a:cubicBezTo>
                    <a:cubicBezTo>
                      <a:pt x="6545" y="18116"/>
                      <a:pt x="8509" y="18813"/>
                      <a:pt x="10473" y="18813"/>
                    </a:cubicBezTo>
                    <a:cubicBezTo>
                      <a:pt x="12436" y="18813"/>
                      <a:pt x="14400" y="18116"/>
                      <a:pt x="15709" y="16723"/>
                    </a:cubicBezTo>
                    <a:cubicBezTo>
                      <a:pt x="18982" y="13239"/>
                      <a:pt x="18982" y="8361"/>
                      <a:pt x="15709" y="4877"/>
                    </a:cubicBezTo>
                    <a:cubicBezTo>
                      <a:pt x="14400" y="3484"/>
                      <a:pt x="12436" y="2787"/>
                      <a:pt x="10473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grpSp>
          <p:nvGrpSpPr>
            <p:cNvPr id="657" name="Group 9"/>
            <p:cNvGrpSpPr/>
            <p:nvPr/>
          </p:nvGrpSpPr>
          <p:grpSpPr>
            <a:xfrm>
              <a:off x="11386342" y="-1"/>
              <a:ext cx="667550" cy="6848481"/>
              <a:chOff x="-1" y="0"/>
              <a:chExt cx="667548" cy="6848479"/>
            </a:xfrm>
          </p:grpSpPr>
          <p:sp>
            <p:nvSpPr>
              <p:cNvPr id="647" name="Freeform 32"/>
              <p:cNvSpPr/>
              <p:nvPr/>
            </p:nvSpPr>
            <p:spPr>
              <a:xfrm>
                <a:off x="111919" y="-1"/>
                <a:ext cx="417516" cy="51276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86" y="21600"/>
                    </a:moveTo>
                    <a:lnTo>
                      <a:pt x="0" y="20998"/>
                    </a:lnTo>
                    <a:lnTo>
                      <a:pt x="16672" y="7222"/>
                    </a:lnTo>
                    <a:lnTo>
                      <a:pt x="20368" y="0"/>
                    </a:lnTo>
                    <a:lnTo>
                      <a:pt x="21600" y="401"/>
                    </a:lnTo>
                    <a:lnTo>
                      <a:pt x="17904" y="7824"/>
                    </a:lnTo>
                    <a:lnTo>
                      <a:pt x="986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48" name="Freeform 33"/>
              <p:cNvSpPr/>
              <p:nvPr/>
            </p:nvSpPr>
            <p:spPr>
              <a:xfrm>
                <a:off x="-2" y="474662"/>
                <a:ext cx="150023" cy="1524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extrusionOk="0">
                    <a:moveTo>
                      <a:pt x="10145" y="21600"/>
                    </a:moveTo>
                    <a:cubicBezTo>
                      <a:pt x="7527" y="21600"/>
                      <a:pt x="4909" y="20250"/>
                      <a:pt x="2945" y="18225"/>
                    </a:cubicBezTo>
                    <a:cubicBezTo>
                      <a:pt x="-982" y="14175"/>
                      <a:pt x="-982" y="7425"/>
                      <a:pt x="2945" y="3375"/>
                    </a:cubicBezTo>
                    <a:cubicBezTo>
                      <a:pt x="4909" y="1350"/>
                      <a:pt x="7527" y="0"/>
                      <a:pt x="10145" y="0"/>
                    </a:cubicBezTo>
                    <a:cubicBezTo>
                      <a:pt x="12763" y="0"/>
                      <a:pt x="15382" y="1350"/>
                      <a:pt x="17345" y="3375"/>
                    </a:cubicBezTo>
                    <a:cubicBezTo>
                      <a:pt x="19309" y="5400"/>
                      <a:pt x="20618" y="8100"/>
                      <a:pt x="20618" y="10800"/>
                    </a:cubicBezTo>
                    <a:cubicBezTo>
                      <a:pt x="20618" y="13500"/>
                      <a:pt x="19309" y="16200"/>
                      <a:pt x="17345" y="18225"/>
                    </a:cubicBezTo>
                    <a:cubicBezTo>
                      <a:pt x="15382" y="20250"/>
                      <a:pt x="12763" y="21600"/>
                      <a:pt x="10145" y="21600"/>
                    </a:cubicBezTo>
                    <a:close/>
                    <a:moveTo>
                      <a:pt x="10145" y="2700"/>
                    </a:moveTo>
                    <a:cubicBezTo>
                      <a:pt x="8182" y="2700"/>
                      <a:pt x="6218" y="4050"/>
                      <a:pt x="4909" y="5400"/>
                    </a:cubicBezTo>
                    <a:cubicBezTo>
                      <a:pt x="1636" y="8100"/>
                      <a:pt x="1636" y="13500"/>
                      <a:pt x="4909" y="16200"/>
                    </a:cubicBezTo>
                    <a:cubicBezTo>
                      <a:pt x="6218" y="18225"/>
                      <a:pt x="8182" y="18900"/>
                      <a:pt x="10145" y="18900"/>
                    </a:cubicBezTo>
                    <a:cubicBezTo>
                      <a:pt x="12109" y="18900"/>
                      <a:pt x="14073" y="18225"/>
                      <a:pt x="16036" y="16200"/>
                    </a:cubicBezTo>
                    <a:cubicBezTo>
                      <a:pt x="18654" y="13500"/>
                      <a:pt x="18654" y="8100"/>
                      <a:pt x="16036" y="5400"/>
                    </a:cubicBezTo>
                    <a:cubicBezTo>
                      <a:pt x="14073" y="4050"/>
                      <a:pt x="12109" y="2700"/>
                      <a:pt x="10145" y="270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49" name="Freeform 34"/>
              <p:cNvSpPr/>
              <p:nvPr/>
            </p:nvSpPr>
            <p:spPr>
              <a:xfrm>
                <a:off x="259556" y="1539874"/>
                <a:ext cx="188916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50" name="Freeform 35"/>
              <p:cNvSpPr/>
              <p:nvPr/>
            </p:nvSpPr>
            <p:spPr>
              <a:xfrm>
                <a:off x="159544" y="5694365"/>
                <a:ext cx="298453" cy="11541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723" y="21600"/>
                    </a:moveTo>
                    <a:lnTo>
                      <a:pt x="0" y="21600"/>
                    </a:lnTo>
                    <a:lnTo>
                      <a:pt x="0" y="12092"/>
                    </a:lnTo>
                    <a:lnTo>
                      <a:pt x="20221" y="0"/>
                    </a:lnTo>
                    <a:lnTo>
                      <a:pt x="21600" y="178"/>
                    </a:lnTo>
                    <a:lnTo>
                      <a:pt x="1723" y="12182"/>
                    </a:lnTo>
                    <a:lnTo>
                      <a:pt x="1723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51" name="Freeform 36"/>
              <p:cNvSpPr/>
              <p:nvPr/>
            </p:nvSpPr>
            <p:spPr>
              <a:xfrm>
                <a:off x="400845" y="5551490"/>
                <a:ext cx="157165" cy="15557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127" y="21600"/>
                    </a:moveTo>
                    <a:cubicBezTo>
                      <a:pt x="5236" y="21600"/>
                      <a:pt x="0" y="16364"/>
                      <a:pt x="0" y="10473"/>
                    </a:cubicBezTo>
                    <a:cubicBezTo>
                      <a:pt x="0" y="4582"/>
                      <a:pt x="5236" y="0"/>
                      <a:pt x="11127" y="0"/>
                    </a:cubicBezTo>
                    <a:cubicBezTo>
                      <a:pt x="17018" y="0"/>
                      <a:pt x="21600" y="4582"/>
                      <a:pt x="21600" y="10473"/>
                    </a:cubicBezTo>
                    <a:cubicBezTo>
                      <a:pt x="21600" y="16364"/>
                      <a:pt x="17018" y="21600"/>
                      <a:pt x="11127" y="21600"/>
                    </a:cubicBezTo>
                    <a:close/>
                    <a:moveTo>
                      <a:pt x="11127" y="2618"/>
                    </a:moveTo>
                    <a:cubicBezTo>
                      <a:pt x="6545" y="2618"/>
                      <a:pt x="2618" y="5891"/>
                      <a:pt x="2618" y="10473"/>
                    </a:cubicBezTo>
                    <a:cubicBezTo>
                      <a:pt x="2618" y="15055"/>
                      <a:pt x="6545" y="18982"/>
                      <a:pt x="11127" y="18982"/>
                    </a:cubicBezTo>
                    <a:cubicBezTo>
                      <a:pt x="15055" y="18982"/>
                      <a:pt x="18982" y="15055"/>
                      <a:pt x="18982" y="10473"/>
                    </a:cubicBezTo>
                    <a:cubicBezTo>
                      <a:pt x="18982" y="5891"/>
                      <a:pt x="15055" y="2618"/>
                      <a:pt x="11127" y="261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52" name="Freeform 37"/>
              <p:cNvSpPr/>
              <p:nvPr/>
            </p:nvSpPr>
            <p:spPr>
              <a:xfrm>
                <a:off x="338932" y="4761"/>
                <a:ext cx="304803" cy="15446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87" y="21600"/>
                    </a:moveTo>
                    <a:lnTo>
                      <a:pt x="0" y="21600"/>
                    </a:lnTo>
                    <a:lnTo>
                      <a:pt x="0" y="17538"/>
                    </a:lnTo>
                    <a:lnTo>
                      <a:pt x="19575" y="13630"/>
                    </a:lnTo>
                    <a:lnTo>
                      <a:pt x="19575" y="0"/>
                    </a:lnTo>
                    <a:lnTo>
                      <a:pt x="21600" y="0"/>
                    </a:lnTo>
                    <a:lnTo>
                      <a:pt x="21600" y="13764"/>
                    </a:lnTo>
                    <a:lnTo>
                      <a:pt x="1687" y="17671"/>
                    </a:lnTo>
                    <a:lnTo>
                      <a:pt x="1687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53" name="Freeform 38"/>
              <p:cNvSpPr/>
              <p:nvPr/>
            </p:nvSpPr>
            <p:spPr>
              <a:xfrm>
                <a:off x="264319" y="4867276"/>
                <a:ext cx="188916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54" name="Freeform 39"/>
              <p:cNvSpPr/>
              <p:nvPr/>
            </p:nvSpPr>
            <p:spPr>
              <a:xfrm>
                <a:off x="69056" y="5046664"/>
                <a:ext cx="307978" cy="18018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04" y="21600"/>
                    </a:moveTo>
                    <a:lnTo>
                      <a:pt x="0" y="21600"/>
                    </a:lnTo>
                    <a:lnTo>
                      <a:pt x="0" y="6737"/>
                    </a:lnTo>
                    <a:lnTo>
                      <a:pt x="19596" y="3368"/>
                    </a:lnTo>
                    <a:lnTo>
                      <a:pt x="19596" y="0"/>
                    </a:lnTo>
                    <a:lnTo>
                      <a:pt x="21600" y="0"/>
                    </a:lnTo>
                    <a:lnTo>
                      <a:pt x="21600" y="3483"/>
                    </a:lnTo>
                    <a:lnTo>
                      <a:pt x="2004" y="6851"/>
                    </a:lnTo>
                    <a:lnTo>
                      <a:pt x="2004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55" name="Freeform 40"/>
              <p:cNvSpPr/>
              <p:nvPr/>
            </p:nvSpPr>
            <p:spPr>
              <a:xfrm>
                <a:off x="477045" y="6416677"/>
                <a:ext cx="190503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56" name="Rectangle 41"/>
              <p:cNvSpPr/>
              <p:nvPr/>
            </p:nvSpPr>
            <p:spPr>
              <a:xfrm>
                <a:off x="567532" y="6596065"/>
                <a:ext cx="23815" cy="252414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</p:grpSp>
      <p:sp>
        <p:nvSpPr>
          <p:cNvPr id="659" name="Title Text"/>
          <p:cNvSpPr txBox="1">
            <a:spLocks noGrp="1"/>
          </p:cNvSpPr>
          <p:nvPr>
            <p:ph type="title"/>
          </p:nvPr>
        </p:nvSpPr>
        <p:spPr>
          <a:xfrm>
            <a:off x="1141409" y="2134041"/>
            <a:ext cx="9906003" cy="2511837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66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41362" y="4657654"/>
            <a:ext cx="9904508" cy="1140646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800"/>
            </a:lvl1pPr>
            <a:lvl2pPr marL="0" indent="0">
              <a:buSzTx/>
              <a:buFontTx/>
              <a:buNone/>
              <a:defRPr sz="1800"/>
            </a:lvl2pPr>
            <a:lvl3pPr marL="0" indent="0">
              <a:buSzTx/>
              <a:buFontTx/>
              <a:buNone/>
              <a:defRPr sz="1800"/>
            </a:lvl3pPr>
            <a:lvl4pPr marL="0" indent="0">
              <a:buSzTx/>
              <a:buFontTx/>
              <a:buNone/>
              <a:defRPr sz="1800"/>
            </a:lvl4pPr>
            <a:lvl5pPr marL="0" indent="0">
              <a:buSzTx/>
              <a:buFontTx/>
              <a:buNone/>
              <a:defRPr sz="1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6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8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3"/>
            <a:ext cx="12192004" cy="685800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707" name="Group 7"/>
          <p:cNvGrpSpPr/>
          <p:nvPr/>
        </p:nvGrpSpPr>
        <p:grpSpPr>
          <a:xfrm>
            <a:off x="-14289" y="-2"/>
            <a:ext cx="12053893" cy="6858006"/>
            <a:chOff x="0" y="0"/>
            <a:chExt cx="12053891" cy="6858004"/>
          </a:xfrm>
        </p:grpSpPr>
        <p:grpSp>
          <p:nvGrpSpPr>
            <p:cNvPr id="695" name="Group 8"/>
            <p:cNvGrpSpPr/>
            <p:nvPr/>
          </p:nvGrpSpPr>
          <p:grpSpPr>
            <a:xfrm>
              <a:off x="-1" y="-1"/>
              <a:ext cx="1213649" cy="6858006"/>
              <a:chOff x="0" y="0"/>
              <a:chExt cx="1213647" cy="6858004"/>
            </a:xfrm>
          </p:grpSpPr>
          <p:sp>
            <p:nvSpPr>
              <p:cNvPr id="669" name="Rectangle 5"/>
              <p:cNvSpPr/>
              <p:nvPr/>
            </p:nvSpPr>
            <p:spPr>
              <a:xfrm>
                <a:off x="128588" y="4763"/>
                <a:ext cx="23815" cy="2181226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70" name="Freeform 6"/>
              <p:cNvSpPr/>
              <p:nvPr/>
            </p:nvSpPr>
            <p:spPr>
              <a:xfrm>
                <a:off x="47625" y="2176463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71" name="Freeform 7"/>
              <p:cNvSpPr/>
              <p:nvPr/>
            </p:nvSpPr>
            <p:spPr>
              <a:xfrm>
                <a:off x="42863" y="4021139"/>
                <a:ext cx="190502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72" name="Freeform 8"/>
              <p:cNvSpPr/>
              <p:nvPr/>
            </p:nvSpPr>
            <p:spPr>
              <a:xfrm>
                <a:off x="214313" y="4762"/>
                <a:ext cx="369890" cy="18113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209" y="21600"/>
                    </a:moveTo>
                    <a:lnTo>
                      <a:pt x="0" y="11851"/>
                    </a:lnTo>
                    <a:lnTo>
                      <a:pt x="0" y="0"/>
                    </a:lnTo>
                    <a:lnTo>
                      <a:pt x="1391" y="0"/>
                    </a:lnTo>
                    <a:lnTo>
                      <a:pt x="1391" y="11794"/>
                    </a:lnTo>
                    <a:lnTo>
                      <a:pt x="21600" y="21486"/>
                    </a:lnTo>
                    <a:lnTo>
                      <a:pt x="2020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73" name="Freeform 9"/>
              <p:cNvSpPr/>
              <p:nvPr/>
            </p:nvSpPr>
            <p:spPr>
              <a:xfrm>
                <a:off x="517525" y="1801813"/>
                <a:ext cx="190502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24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74" name="Freeform 10"/>
              <p:cNvSpPr/>
              <p:nvPr/>
            </p:nvSpPr>
            <p:spPr>
              <a:xfrm>
                <a:off x="300038" y="4762"/>
                <a:ext cx="369890" cy="14303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488" y="21600"/>
                    </a:moveTo>
                    <a:lnTo>
                      <a:pt x="0" y="9182"/>
                    </a:lnTo>
                    <a:lnTo>
                      <a:pt x="0" y="0"/>
                    </a:lnTo>
                    <a:lnTo>
                      <a:pt x="1669" y="0"/>
                    </a:lnTo>
                    <a:lnTo>
                      <a:pt x="1669" y="9110"/>
                    </a:lnTo>
                    <a:lnTo>
                      <a:pt x="21600" y="21456"/>
                    </a:lnTo>
                    <a:lnTo>
                      <a:pt x="20488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75" name="Freeform 11"/>
              <p:cNvSpPr/>
              <p:nvPr/>
            </p:nvSpPr>
            <p:spPr>
              <a:xfrm>
                <a:off x="560388" y="-1"/>
                <a:ext cx="152402" cy="9128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7550" y="21600"/>
                    </a:lnTo>
                    <a:lnTo>
                      <a:pt x="17550" y="7213"/>
                    </a:lnTo>
                    <a:lnTo>
                      <a:pt x="0" y="225"/>
                    </a:lnTo>
                    <a:lnTo>
                      <a:pt x="3375" y="0"/>
                    </a:lnTo>
                    <a:lnTo>
                      <a:pt x="21600" y="7100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76" name="Freeform 12"/>
              <p:cNvSpPr/>
              <p:nvPr/>
            </p:nvSpPr>
            <p:spPr>
              <a:xfrm>
                <a:off x="603250" y="1420812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78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77" name="Freeform 13"/>
              <p:cNvSpPr/>
              <p:nvPr/>
            </p:nvSpPr>
            <p:spPr>
              <a:xfrm>
                <a:off x="603250" y="903287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78" name="Freeform 14"/>
              <p:cNvSpPr/>
              <p:nvPr/>
            </p:nvSpPr>
            <p:spPr>
              <a:xfrm>
                <a:off x="655638" y="-1"/>
                <a:ext cx="422277" cy="5270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869" y="21600"/>
                    </a:moveTo>
                    <a:lnTo>
                      <a:pt x="3898" y="8002"/>
                    </a:lnTo>
                    <a:lnTo>
                      <a:pt x="0" y="390"/>
                    </a:lnTo>
                    <a:lnTo>
                      <a:pt x="1218" y="0"/>
                    </a:lnTo>
                    <a:lnTo>
                      <a:pt x="5116" y="7417"/>
                    </a:lnTo>
                    <a:lnTo>
                      <a:pt x="21600" y="20819"/>
                    </a:lnTo>
                    <a:lnTo>
                      <a:pt x="2086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79" name="Freeform 15"/>
              <p:cNvSpPr/>
              <p:nvPr/>
            </p:nvSpPr>
            <p:spPr>
              <a:xfrm>
                <a:off x="1042193" y="488949"/>
                <a:ext cx="147641" cy="1476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94" h="21600" extrusionOk="0">
                    <a:moveTo>
                      <a:pt x="9847" y="21600"/>
                    </a:moveTo>
                    <a:cubicBezTo>
                      <a:pt x="7306" y="21600"/>
                      <a:pt x="4765" y="20903"/>
                      <a:pt x="2859" y="18813"/>
                    </a:cubicBezTo>
                    <a:cubicBezTo>
                      <a:pt x="-953" y="13935"/>
                      <a:pt x="-953" y="6968"/>
                      <a:pt x="2859" y="2787"/>
                    </a:cubicBezTo>
                    <a:cubicBezTo>
                      <a:pt x="4765" y="697"/>
                      <a:pt x="7306" y="0"/>
                      <a:pt x="9847" y="0"/>
                    </a:cubicBezTo>
                    <a:cubicBezTo>
                      <a:pt x="12388" y="0"/>
                      <a:pt x="14929" y="697"/>
                      <a:pt x="16835" y="2787"/>
                    </a:cubicBezTo>
                    <a:cubicBezTo>
                      <a:pt x="20647" y="6968"/>
                      <a:pt x="20647" y="13935"/>
                      <a:pt x="16835" y="18813"/>
                    </a:cubicBezTo>
                    <a:cubicBezTo>
                      <a:pt x="14929" y="20903"/>
                      <a:pt x="12388" y="21600"/>
                      <a:pt x="9847" y="21600"/>
                    </a:cubicBezTo>
                    <a:close/>
                    <a:moveTo>
                      <a:pt x="9847" y="2787"/>
                    </a:moveTo>
                    <a:cubicBezTo>
                      <a:pt x="7941" y="2787"/>
                      <a:pt x="6035" y="3484"/>
                      <a:pt x="4765" y="4877"/>
                    </a:cubicBezTo>
                    <a:cubicBezTo>
                      <a:pt x="1588" y="8361"/>
                      <a:pt x="1588" y="13239"/>
                      <a:pt x="4765" y="16723"/>
                    </a:cubicBezTo>
                    <a:cubicBezTo>
                      <a:pt x="6035" y="18116"/>
                      <a:pt x="7941" y="18813"/>
                      <a:pt x="9847" y="18813"/>
                    </a:cubicBezTo>
                    <a:cubicBezTo>
                      <a:pt x="11753" y="18813"/>
                      <a:pt x="13659" y="18116"/>
                      <a:pt x="14929" y="16723"/>
                    </a:cubicBezTo>
                    <a:cubicBezTo>
                      <a:pt x="18106" y="13239"/>
                      <a:pt x="18106" y="8361"/>
                      <a:pt x="14929" y="4877"/>
                    </a:cubicBezTo>
                    <a:cubicBezTo>
                      <a:pt x="13659" y="3484"/>
                      <a:pt x="11753" y="2787"/>
                      <a:pt x="9847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80" name="Freeform 17"/>
              <p:cNvSpPr/>
              <p:nvPr/>
            </p:nvSpPr>
            <p:spPr>
              <a:xfrm>
                <a:off x="23813" y="1801813"/>
                <a:ext cx="123827" cy="1270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62" y="21600"/>
                    </a:moveTo>
                    <a:lnTo>
                      <a:pt x="0" y="19170"/>
                    </a:lnTo>
                    <a:lnTo>
                      <a:pt x="19108" y="0"/>
                    </a:lnTo>
                    <a:lnTo>
                      <a:pt x="21600" y="2430"/>
                    </a:lnTo>
                    <a:lnTo>
                      <a:pt x="166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81" name="Freeform 18"/>
              <p:cNvSpPr/>
              <p:nvPr/>
            </p:nvSpPr>
            <p:spPr>
              <a:xfrm>
                <a:off x="4763" y="3549650"/>
                <a:ext cx="147640" cy="4810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8116" y="21600"/>
                    </a:lnTo>
                    <a:lnTo>
                      <a:pt x="18116" y="5560"/>
                    </a:lnTo>
                    <a:lnTo>
                      <a:pt x="0" y="855"/>
                    </a:lnTo>
                    <a:lnTo>
                      <a:pt x="2787" y="0"/>
                    </a:lnTo>
                    <a:lnTo>
                      <a:pt x="21600" y="4919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82" name="Freeform 19"/>
              <p:cNvSpPr/>
              <p:nvPr/>
            </p:nvSpPr>
            <p:spPr>
              <a:xfrm>
                <a:off x="142875" y="1382712"/>
                <a:ext cx="142877" cy="4762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8720" y="21600"/>
                    </a:lnTo>
                    <a:lnTo>
                      <a:pt x="18720" y="6048"/>
                    </a:lnTo>
                    <a:lnTo>
                      <a:pt x="0" y="648"/>
                    </a:lnTo>
                    <a:lnTo>
                      <a:pt x="2160" y="0"/>
                    </a:lnTo>
                    <a:lnTo>
                      <a:pt x="21600" y="5832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83" name="Freeform 20"/>
              <p:cNvSpPr/>
              <p:nvPr/>
            </p:nvSpPr>
            <p:spPr>
              <a:xfrm>
                <a:off x="219075" y="1849438"/>
                <a:ext cx="114302" cy="1079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5400" y="21600"/>
                      <a:pt x="0" y="16904"/>
                      <a:pt x="0" y="11270"/>
                    </a:cubicBezTo>
                    <a:cubicBezTo>
                      <a:pt x="0" y="4696"/>
                      <a:pt x="5400" y="0"/>
                      <a:pt x="10800" y="0"/>
                    </a:cubicBezTo>
                    <a:cubicBezTo>
                      <a:pt x="16200" y="0"/>
                      <a:pt x="21600" y="4696"/>
                      <a:pt x="21600" y="11270"/>
                    </a:cubicBezTo>
                    <a:cubicBezTo>
                      <a:pt x="21600" y="16904"/>
                      <a:pt x="16200" y="21600"/>
                      <a:pt x="10800" y="21600"/>
                    </a:cubicBezTo>
                    <a:close/>
                    <a:moveTo>
                      <a:pt x="10800" y="3757"/>
                    </a:moveTo>
                    <a:cubicBezTo>
                      <a:pt x="7200" y="3757"/>
                      <a:pt x="3600" y="7513"/>
                      <a:pt x="3600" y="11270"/>
                    </a:cubicBezTo>
                    <a:cubicBezTo>
                      <a:pt x="3600" y="15026"/>
                      <a:pt x="7200" y="17843"/>
                      <a:pt x="10800" y="17843"/>
                    </a:cubicBezTo>
                    <a:cubicBezTo>
                      <a:pt x="14400" y="17843"/>
                      <a:pt x="18000" y="15026"/>
                      <a:pt x="18000" y="11270"/>
                    </a:cubicBezTo>
                    <a:cubicBezTo>
                      <a:pt x="18000" y="7513"/>
                      <a:pt x="14400" y="3757"/>
                      <a:pt x="10800" y="375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84" name="Rectangle 21"/>
              <p:cNvSpPr/>
              <p:nvPr/>
            </p:nvSpPr>
            <p:spPr>
              <a:xfrm>
                <a:off x="147638" y="4662489"/>
                <a:ext cx="23815" cy="2181227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85" name="Freeform 22"/>
              <p:cNvSpPr/>
              <p:nvPr/>
            </p:nvSpPr>
            <p:spPr>
              <a:xfrm>
                <a:off x="238125" y="5041901"/>
                <a:ext cx="369890" cy="18018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91" y="21600"/>
                    </a:moveTo>
                    <a:lnTo>
                      <a:pt x="0" y="21600"/>
                    </a:lnTo>
                    <a:lnTo>
                      <a:pt x="0" y="9744"/>
                    </a:lnTo>
                    <a:lnTo>
                      <a:pt x="20209" y="0"/>
                    </a:lnTo>
                    <a:lnTo>
                      <a:pt x="21600" y="114"/>
                    </a:lnTo>
                    <a:lnTo>
                      <a:pt x="1391" y="9858"/>
                    </a:lnTo>
                    <a:lnTo>
                      <a:pt x="1391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86" name="Freeform 23"/>
              <p:cNvSpPr/>
              <p:nvPr/>
            </p:nvSpPr>
            <p:spPr>
              <a:xfrm>
                <a:off x="66675" y="4481514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87" name="Freeform 24"/>
              <p:cNvSpPr/>
              <p:nvPr/>
            </p:nvSpPr>
            <p:spPr>
              <a:xfrm>
                <a:off x="-1" y="5627690"/>
                <a:ext cx="85728" cy="12160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4400" y="21600"/>
                    </a:lnTo>
                    <a:lnTo>
                      <a:pt x="14400" y="4202"/>
                    </a:lnTo>
                    <a:lnTo>
                      <a:pt x="0" y="85"/>
                    </a:lnTo>
                    <a:lnTo>
                      <a:pt x="7200" y="0"/>
                    </a:lnTo>
                    <a:lnTo>
                      <a:pt x="21600" y="4117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88" name="Freeform 25"/>
              <p:cNvSpPr/>
              <p:nvPr/>
            </p:nvSpPr>
            <p:spPr>
              <a:xfrm>
                <a:off x="541338" y="4867276"/>
                <a:ext cx="190502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89" name="Freeform 26"/>
              <p:cNvSpPr/>
              <p:nvPr/>
            </p:nvSpPr>
            <p:spPr>
              <a:xfrm>
                <a:off x="323850" y="5422902"/>
                <a:ext cx="374652" cy="142557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47" y="21600"/>
                    </a:moveTo>
                    <a:lnTo>
                      <a:pt x="0" y="21600"/>
                    </a:lnTo>
                    <a:lnTo>
                      <a:pt x="0" y="12388"/>
                    </a:lnTo>
                    <a:lnTo>
                      <a:pt x="275" y="12315"/>
                    </a:lnTo>
                    <a:lnTo>
                      <a:pt x="20227" y="0"/>
                    </a:lnTo>
                    <a:lnTo>
                      <a:pt x="21600" y="144"/>
                    </a:lnTo>
                    <a:lnTo>
                      <a:pt x="1647" y="12460"/>
                    </a:lnTo>
                    <a:lnTo>
                      <a:pt x="1647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90" name="Freeform 27"/>
              <p:cNvSpPr/>
              <p:nvPr/>
            </p:nvSpPr>
            <p:spPr>
              <a:xfrm>
                <a:off x="584200" y="5945190"/>
                <a:ext cx="152402" cy="9128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375" y="21600"/>
                    </a:moveTo>
                    <a:lnTo>
                      <a:pt x="0" y="21375"/>
                    </a:lnTo>
                    <a:lnTo>
                      <a:pt x="18225" y="14387"/>
                    </a:lnTo>
                    <a:lnTo>
                      <a:pt x="18225" y="0"/>
                    </a:lnTo>
                    <a:lnTo>
                      <a:pt x="21600" y="0"/>
                    </a:lnTo>
                    <a:lnTo>
                      <a:pt x="21600" y="14500"/>
                    </a:lnTo>
                    <a:lnTo>
                      <a:pt x="3375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91" name="Freeform 28"/>
              <p:cNvSpPr/>
              <p:nvPr/>
            </p:nvSpPr>
            <p:spPr>
              <a:xfrm>
                <a:off x="627063" y="5246689"/>
                <a:ext cx="190502" cy="190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92" name="Freeform 29"/>
              <p:cNvSpPr/>
              <p:nvPr/>
            </p:nvSpPr>
            <p:spPr>
              <a:xfrm>
                <a:off x="627063" y="5764215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93" name="Freeform 30"/>
              <p:cNvSpPr/>
              <p:nvPr/>
            </p:nvSpPr>
            <p:spPr>
              <a:xfrm>
                <a:off x="684213" y="6330952"/>
                <a:ext cx="417515" cy="5175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32" y="21600"/>
                    </a:moveTo>
                    <a:lnTo>
                      <a:pt x="0" y="21202"/>
                    </a:lnTo>
                    <a:lnTo>
                      <a:pt x="3696" y="13649"/>
                    </a:lnTo>
                    <a:lnTo>
                      <a:pt x="3942" y="13649"/>
                    </a:lnTo>
                    <a:lnTo>
                      <a:pt x="20861" y="0"/>
                    </a:lnTo>
                    <a:lnTo>
                      <a:pt x="21600" y="795"/>
                    </a:lnTo>
                    <a:lnTo>
                      <a:pt x="4928" y="14245"/>
                    </a:lnTo>
                    <a:lnTo>
                      <a:pt x="123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94" name="Freeform 31"/>
              <p:cNvSpPr/>
              <p:nvPr/>
            </p:nvSpPr>
            <p:spPr>
              <a:xfrm>
                <a:off x="1063625" y="6221415"/>
                <a:ext cx="150023" cy="1476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extrusionOk="0">
                    <a:moveTo>
                      <a:pt x="10473" y="21600"/>
                    </a:moveTo>
                    <a:cubicBezTo>
                      <a:pt x="7855" y="21600"/>
                      <a:pt x="5236" y="20206"/>
                      <a:pt x="3273" y="18116"/>
                    </a:cubicBezTo>
                    <a:cubicBezTo>
                      <a:pt x="1309" y="16723"/>
                      <a:pt x="0" y="13935"/>
                      <a:pt x="0" y="10452"/>
                    </a:cubicBezTo>
                    <a:cubicBezTo>
                      <a:pt x="0" y="7665"/>
                      <a:pt x="1309" y="4877"/>
                      <a:pt x="3273" y="2787"/>
                    </a:cubicBezTo>
                    <a:cubicBezTo>
                      <a:pt x="5236" y="697"/>
                      <a:pt x="7855" y="0"/>
                      <a:pt x="10473" y="0"/>
                    </a:cubicBezTo>
                    <a:cubicBezTo>
                      <a:pt x="13091" y="0"/>
                      <a:pt x="15709" y="697"/>
                      <a:pt x="17673" y="2787"/>
                    </a:cubicBezTo>
                    <a:cubicBezTo>
                      <a:pt x="21600" y="6968"/>
                      <a:pt x="21600" y="13935"/>
                      <a:pt x="17673" y="18116"/>
                    </a:cubicBezTo>
                    <a:cubicBezTo>
                      <a:pt x="15709" y="20206"/>
                      <a:pt x="13091" y="21600"/>
                      <a:pt x="10473" y="21600"/>
                    </a:cubicBezTo>
                    <a:close/>
                    <a:moveTo>
                      <a:pt x="10473" y="2787"/>
                    </a:moveTo>
                    <a:cubicBezTo>
                      <a:pt x="8509" y="2787"/>
                      <a:pt x="6545" y="3484"/>
                      <a:pt x="5236" y="4877"/>
                    </a:cubicBezTo>
                    <a:cubicBezTo>
                      <a:pt x="3927" y="6271"/>
                      <a:pt x="2618" y="8361"/>
                      <a:pt x="2618" y="10452"/>
                    </a:cubicBezTo>
                    <a:cubicBezTo>
                      <a:pt x="2618" y="13239"/>
                      <a:pt x="3927" y="14632"/>
                      <a:pt x="5236" y="16723"/>
                    </a:cubicBezTo>
                    <a:cubicBezTo>
                      <a:pt x="6545" y="18116"/>
                      <a:pt x="8509" y="18813"/>
                      <a:pt x="10473" y="18813"/>
                    </a:cubicBezTo>
                    <a:cubicBezTo>
                      <a:pt x="12436" y="18813"/>
                      <a:pt x="14400" y="18116"/>
                      <a:pt x="15709" y="16723"/>
                    </a:cubicBezTo>
                    <a:cubicBezTo>
                      <a:pt x="18982" y="13239"/>
                      <a:pt x="18982" y="8361"/>
                      <a:pt x="15709" y="4877"/>
                    </a:cubicBezTo>
                    <a:cubicBezTo>
                      <a:pt x="14400" y="3484"/>
                      <a:pt x="12436" y="2787"/>
                      <a:pt x="10473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grpSp>
          <p:nvGrpSpPr>
            <p:cNvPr id="706" name="Group 9"/>
            <p:cNvGrpSpPr/>
            <p:nvPr/>
          </p:nvGrpSpPr>
          <p:grpSpPr>
            <a:xfrm>
              <a:off x="11386342" y="-1"/>
              <a:ext cx="667550" cy="6848481"/>
              <a:chOff x="-1" y="0"/>
              <a:chExt cx="667548" cy="6848479"/>
            </a:xfrm>
          </p:grpSpPr>
          <p:sp>
            <p:nvSpPr>
              <p:cNvPr id="696" name="Freeform 32"/>
              <p:cNvSpPr/>
              <p:nvPr/>
            </p:nvSpPr>
            <p:spPr>
              <a:xfrm>
                <a:off x="111919" y="-1"/>
                <a:ext cx="417516" cy="51276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86" y="21600"/>
                    </a:moveTo>
                    <a:lnTo>
                      <a:pt x="0" y="20998"/>
                    </a:lnTo>
                    <a:lnTo>
                      <a:pt x="16672" y="7222"/>
                    </a:lnTo>
                    <a:lnTo>
                      <a:pt x="20368" y="0"/>
                    </a:lnTo>
                    <a:lnTo>
                      <a:pt x="21600" y="401"/>
                    </a:lnTo>
                    <a:lnTo>
                      <a:pt x="17904" y="7824"/>
                    </a:lnTo>
                    <a:lnTo>
                      <a:pt x="986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97" name="Freeform 33"/>
              <p:cNvSpPr/>
              <p:nvPr/>
            </p:nvSpPr>
            <p:spPr>
              <a:xfrm>
                <a:off x="-2" y="474662"/>
                <a:ext cx="150023" cy="1524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extrusionOk="0">
                    <a:moveTo>
                      <a:pt x="10145" y="21600"/>
                    </a:moveTo>
                    <a:cubicBezTo>
                      <a:pt x="7527" y="21600"/>
                      <a:pt x="4909" y="20250"/>
                      <a:pt x="2945" y="18225"/>
                    </a:cubicBezTo>
                    <a:cubicBezTo>
                      <a:pt x="-982" y="14175"/>
                      <a:pt x="-982" y="7425"/>
                      <a:pt x="2945" y="3375"/>
                    </a:cubicBezTo>
                    <a:cubicBezTo>
                      <a:pt x="4909" y="1350"/>
                      <a:pt x="7527" y="0"/>
                      <a:pt x="10145" y="0"/>
                    </a:cubicBezTo>
                    <a:cubicBezTo>
                      <a:pt x="12763" y="0"/>
                      <a:pt x="15382" y="1350"/>
                      <a:pt x="17345" y="3375"/>
                    </a:cubicBezTo>
                    <a:cubicBezTo>
                      <a:pt x="19309" y="5400"/>
                      <a:pt x="20618" y="8100"/>
                      <a:pt x="20618" y="10800"/>
                    </a:cubicBezTo>
                    <a:cubicBezTo>
                      <a:pt x="20618" y="13500"/>
                      <a:pt x="19309" y="16200"/>
                      <a:pt x="17345" y="18225"/>
                    </a:cubicBezTo>
                    <a:cubicBezTo>
                      <a:pt x="15382" y="20250"/>
                      <a:pt x="12763" y="21600"/>
                      <a:pt x="10145" y="21600"/>
                    </a:cubicBezTo>
                    <a:close/>
                    <a:moveTo>
                      <a:pt x="10145" y="2700"/>
                    </a:moveTo>
                    <a:cubicBezTo>
                      <a:pt x="8182" y="2700"/>
                      <a:pt x="6218" y="4050"/>
                      <a:pt x="4909" y="5400"/>
                    </a:cubicBezTo>
                    <a:cubicBezTo>
                      <a:pt x="1636" y="8100"/>
                      <a:pt x="1636" y="13500"/>
                      <a:pt x="4909" y="16200"/>
                    </a:cubicBezTo>
                    <a:cubicBezTo>
                      <a:pt x="6218" y="18225"/>
                      <a:pt x="8182" y="18900"/>
                      <a:pt x="10145" y="18900"/>
                    </a:cubicBezTo>
                    <a:cubicBezTo>
                      <a:pt x="12109" y="18900"/>
                      <a:pt x="14073" y="18225"/>
                      <a:pt x="16036" y="16200"/>
                    </a:cubicBezTo>
                    <a:cubicBezTo>
                      <a:pt x="18654" y="13500"/>
                      <a:pt x="18654" y="8100"/>
                      <a:pt x="16036" y="5400"/>
                    </a:cubicBezTo>
                    <a:cubicBezTo>
                      <a:pt x="14073" y="4050"/>
                      <a:pt x="12109" y="2700"/>
                      <a:pt x="10145" y="270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98" name="Freeform 34"/>
              <p:cNvSpPr/>
              <p:nvPr/>
            </p:nvSpPr>
            <p:spPr>
              <a:xfrm>
                <a:off x="259556" y="1539874"/>
                <a:ext cx="188916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99" name="Freeform 35"/>
              <p:cNvSpPr/>
              <p:nvPr/>
            </p:nvSpPr>
            <p:spPr>
              <a:xfrm>
                <a:off x="159544" y="5694365"/>
                <a:ext cx="298453" cy="11541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723" y="21600"/>
                    </a:moveTo>
                    <a:lnTo>
                      <a:pt x="0" y="21600"/>
                    </a:lnTo>
                    <a:lnTo>
                      <a:pt x="0" y="12092"/>
                    </a:lnTo>
                    <a:lnTo>
                      <a:pt x="20221" y="0"/>
                    </a:lnTo>
                    <a:lnTo>
                      <a:pt x="21600" y="178"/>
                    </a:lnTo>
                    <a:lnTo>
                      <a:pt x="1723" y="12182"/>
                    </a:lnTo>
                    <a:lnTo>
                      <a:pt x="1723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00" name="Freeform 36"/>
              <p:cNvSpPr/>
              <p:nvPr/>
            </p:nvSpPr>
            <p:spPr>
              <a:xfrm>
                <a:off x="400845" y="5551490"/>
                <a:ext cx="157165" cy="15557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127" y="21600"/>
                    </a:moveTo>
                    <a:cubicBezTo>
                      <a:pt x="5236" y="21600"/>
                      <a:pt x="0" y="16364"/>
                      <a:pt x="0" y="10473"/>
                    </a:cubicBezTo>
                    <a:cubicBezTo>
                      <a:pt x="0" y="4582"/>
                      <a:pt x="5236" y="0"/>
                      <a:pt x="11127" y="0"/>
                    </a:cubicBezTo>
                    <a:cubicBezTo>
                      <a:pt x="17018" y="0"/>
                      <a:pt x="21600" y="4582"/>
                      <a:pt x="21600" y="10473"/>
                    </a:cubicBezTo>
                    <a:cubicBezTo>
                      <a:pt x="21600" y="16364"/>
                      <a:pt x="17018" y="21600"/>
                      <a:pt x="11127" y="21600"/>
                    </a:cubicBezTo>
                    <a:close/>
                    <a:moveTo>
                      <a:pt x="11127" y="2618"/>
                    </a:moveTo>
                    <a:cubicBezTo>
                      <a:pt x="6545" y="2618"/>
                      <a:pt x="2618" y="5891"/>
                      <a:pt x="2618" y="10473"/>
                    </a:cubicBezTo>
                    <a:cubicBezTo>
                      <a:pt x="2618" y="15055"/>
                      <a:pt x="6545" y="18982"/>
                      <a:pt x="11127" y="18982"/>
                    </a:cubicBezTo>
                    <a:cubicBezTo>
                      <a:pt x="15055" y="18982"/>
                      <a:pt x="18982" y="15055"/>
                      <a:pt x="18982" y="10473"/>
                    </a:cubicBezTo>
                    <a:cubicBezTo>
                      <a:pt x="18982" y="5891"/>
                      <a:pt x="15055" y="2618"/>
                      <a:pt x="11127" y="261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01" name="Freeform 37"/>
              <p:cNvSpPr/>
              <p:nvPr/>
            </p:nvSpPr>
            <p:spPr>
              <a:xfrm>
                <a:off x="338932" y="4761"/>
                <a:ext cx="304803" cy="15446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87" y="21600"/>
                    </a:moveTo>
                    <a:lnTo>
                      <a:pt x="0" y="21600"/>
                    </a:lnTo>
                    <a:lnTo>
                      <a:pt x="0" y="17538"/>
                    </a:lnTo>
                    <a:lnTo>
                      <a:pt x="19575" y="13630"/>
                    </a:lnTo>
                    <a:lnTo>
                      <a:pt x="19575" y="0"/>
                    </a:lnTo>
                    <a:lnTo>
                      <a:pt x="21600" y="0"/>
                    </a:lnTo>
                    <a:lnTo>
                      <a:pt x="21600" y="13764"/>
                    </a:lnTo>
                    <a:lnTo>
                      <a:pt x="1687" y="17671"/>
                    </a:lnTo>
                    <a:lnTo>
                      <a:pt x="1687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02" name="Freeform 38"/>
              <p:cNvSpPr/>
              <p:nvPr/>
            </p:nvSpPr>
            <p:spPr>
              <a:xfrm>
                <a:off x="264319" y="4867276"/>
                <a:ext cx="188916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03" name="Freeform 39"/>
              <p:cNvSpPr/>
              <p:nvPr/>
            </p:nvSpPr>
            <p:spPr>
              <a:xfrm>
                <a:off x="69056" y="5046664"/>
                <a:ext cx="307978" cy="18018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04" y="21600"/>
                    </a:moveTo>
                    <a:lnTo>
                      <a:pt x="0" y="21600"/>
                    </a:lnTo>
                    <a:lnTo>
                      <a:pt x="0" y="6737"/>
                    </a:lnTo>
                    <a:lnTo>
                      <a:pt x="19596" y="3368"/>
                    </a:lnTo>
                    <a:lnTo>
                      <a:pt x="19596" y="0"/>
                    </a:lnTo>
                    <a:lnTo>
                      <a:pt x="21600" y="0"/>
                    </a:lnTo>
                    <a:lnTo>
                      <a:pt x="21600" y="3483"/>
                    </a:lnTo>
                    <a:lnTo>
                      <a:pt x="2004" y="6851"/>
                    </a:lnTo>
                    <a:lnTo>
                      <a:pt x="2004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04" name="Freeform 40"/>
              <p:cNvSpPr/>
              <p:nvPr/>
            </p:nvSpPr>
            <p:spPr>
              <a:xfrm>
                <a:off x="477045" y="6416677"/>
                <a:ext cx="190503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05" name="Rectangle 41"/>
              <p:cNvSpPr/>
              <p:nvPr/>
            </p:nvSpPr>
            <p:spPr>
              <a:xfrm>
                <a:off x="567532" y="6596065"/>
                <a:ext cx="23815" cy="252414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</p:grpSp>
      <p:sp>
        <p:nvSpPr>
          <p:cNvPr id="708" name="Title Text"/>
          <p:cNvSpPr txBox="1">
            <a:spLocks noGrp="1"/>
          </p:cNvSpPr>
          <p:nvPr>
            <p:ph type="title"/>
          </p:nvPr>
        </p:nvSpPr>
        <p:spPr>
          <a:xfrm>
            <a:off x="1141412" y="609600"/>
            <a:ext cx="9906000" cy="1905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70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41409" y="2674461"/>
            <a:ext cx="3196902" cy="685802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90000"/>
              </a:lnSpc>
              <a:buSzTx/>
              <a:buFontTx/>
              <a:buNone/>
              <a:defRPr cap="all"/>
            </a:lvl1pPr>
            <a:lvl2pPr marL="0" indent="0">
              <a:lnSpc>
                <a:spcPct val="90000"/>
              </a:lnSpc>
              <a:buSzTx/>
              <a:buFontTx/>
              <a:buNone/>
              <a:defRPr cap="all"/>
            </a:lvl2pPr>
            <a:lvl3pPr marL="0" indent="0">
              <a:lnSpc>
                <a:spcPct val="90000"/>
              </a:lnSpc>
              <a:buSzTx/>
              <a:buFontTx/>
              <a:buNone/>
              <a:defRPr cap="all"/>
            </a:lvl3pPr>
            <a:lvl4pPr marL="0" indent="0">
              <a:lnSpc>
                <a:spcPct val="90000"/>
              </a:lnSpc>
              <a:buSzTx/>
              <a:buFontTx/>
              <a:buNone/>
              <a:defRPr cap="all"/>
            </a:lvl4pPr>
            <a:lvl5pPr marL="0" indent="0">
              <a:lnSpc>
                <a:spcPct val="90000"/>
              </a:lnSpc>
              <a:buSzTx/>
              <a:buFontTx/>
              <a:buNone/>
              <a:defRPr cap="all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10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1127916" y="3360263"/>
            <a:ext cx="3208738" cy="2430936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11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4514765" y="2677635"/>
            <a:ext cx="3184387" cy="685802"/>
          </a:xfrm>
          <a:prstGeom prst="rect">
            <a:avLst/>
          </a:prstGeom>
        </p:spPr>
        <p:txBody>
          <a:bodyPr anchor="b"/>
          <a:lstStyle/>
          <a:p>
            <a:endParaRPr/>
          </a:p>
        </p:txBody>
      </p:sp>
      <p:sp>
        <p:nvSpPr>
          <p:cNvPr id="712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4504211" y="3363435"/>
            <a:ext cx="3195833" cy="2430936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13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7852440" y="2674461"/>
            <a:ext cx="3194970" cy="685802"/>
          </a:xfrm>
          <a:prstGeom prst="rect">
            <a:avLst/>
          </a:prstGeom>
        </p:spPr>
        <p:txBody>
          <a:bodyPr anchor="b"/>
          <a:lstStyle/>
          <a:p>
            <a:endParaRPr/>
          </a:p>
        </p:txBody>
      </p:sp>
      <p:sp>
        <p:nvSpPr>
          <p:cNvPr id="714" name="Text Placeholder 3"/>
          <p:cNvSpPr>
            <a:spLocks noGrp="1"/>
          </p:cNvSpPr>
          <p:nvPr>
            <p:ph type="body" sz="quarter" idx="17"/>
          </p:nvPr>
        </p:nvSpPr>
        <p:spPr>
          <a:xfrm>
            <a:off x="7852440" y="3360263"/>
            <a:ext cx="3194970" cy="2430936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1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2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3"/>
            <a:ext cx="12192004" cy="685800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761" name="Group 7"/>
          <p:cNvGrpSpPr/>
          <p:nvPr/>
        </p:nvGrpSpPr>
        <p:grpSpPr>
          <a:xfrm>
            <a:off x="-14289" y="-2"/>
            <a:ext cx="12053893" cy="6858006"/>
            <a:chOff x="0" y="0"/>
            <a:chExt cx="12053891" cy="6858004"/>
          </a:xfrm>
        </p:grpSpPr>
        <p:grpSp>
          <p:nvGrpSpPr>
            <p:cNvPr id="749" name="Group 8"/>
            <p:cNvGrpSpPr/>
            <p:nvPr/>
          </p:nvGrpSpPr>
          <p:grpSpPr>
            <a:xfrm>
              <a:off x="-1" y="-1"/>
              <a:ext cx="1213649" cy="6858006"/>
              <a:chOff x="0" y="0"/>
              <a:chExt cx="1213647" cy="6858004"/>
            </a:xfrm>
          </p:grpSpPr>
          <p:sp>
            <p:nvSpPr>
              <p:cNvPr id="723" name="Rectangle 5"/>
              <p:cNvSpPr/>
              <p:nvPr/>
            </p:nvSpPr>
            <p:spPr>
              <a:xfrm>
                <a:off x="128588" y="4763"/>
                <a:ext cx="23815" cy="2181226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24" name="Freeform 6"/>
              <p:cNvSpPr/>
              <p:nvPr/>
            </p:nvSpPr>
            <p:spPr>
              <a:xfrm>
                <a:off x="47625" y="2176463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25" name="Freeform 7"/>
              <p:cNvSpPr/>
              <p:nvPr/>
            </p:nvSpPr>
            <p:spPr>
              <a:xfrm>
                <a:off x="42863" y="4021139"/>
                <a:ext cx="190502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26" name="Freeform 8"/>
              <p:cNvSpPr/>
              <p:nvPr/>
            </p:nvSpPr>
            <p:spPr>
              <a:xfrm>
                <a:off x="214313" y="4762"/>
                <a:ext cx="369890" cy="18113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209" y="21600"/>
                    </a:moveTo>
                    <a:lnTo>
                      <a:pt x="0" y="11851"/>
                    </a:lnTo>
                    <a:lnTo>
                      <a:pt x="0" y="0"/>
                    </a:lnTo>
                    <a:lnTo>
                      <a:pt x="1391" y="0"/>
                    </a:lnTo>
                    <a:lnTo>
                      <a:pt x="1391" y="11794"/>
                    </a:lnTo>
                    <a:lnTo>
                      <a:pt x="21600" y="21486"/>
                    </a:lnTo>
                    <a:lnTo>
                      <a:pt x="2020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27" name="Freeform 9"/>
              <p:cNvSpPr/>
              <p:nvPr/>
            </p:nvSpPr>
            <p:spPr>
              <a:xfrm>
                <a:off x="517525" y="1801813"/>
                <a:ext cx="190502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24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28" name="Freeform 10"/>
              <p:cNvSpPr/>
              <p:nvPr/>
            </p:nvSpPr>
            <p:spPr>
              <a:xfrm>
                <a:off x="300038" y="4762"/>
                <a:ext cx="369890" cy="14303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488" y="21600"/>
                    </a:moveTo>
                    <a:lnTo>
                      <a:pt x="0" y="9182"/>
                    </a:lnTo>
                    <a:lnTo>
                      <a:pt x="0" y="0"/>
                    </a:lnTo>
                    <a:lnTo>
                      <a:pt x="1669" y="0"/>
                    </a:lnTo>
                    <a:lnTo>
                      <a:pt x="1669" y="9110"/>
                    </a:lnTo>
                    <a:lnTo>
                      <a:pt x="21600" y="21456"/>
                    </a:lnTo>
                    <a:lnTo>
                      <a:pt x="20488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29" name="Freeform 11"/>
              <p:cNvSpPr/>
              <p:nvPr/>
            </p:nvSpPr>
            <p:spPr>
              <a:xfrm>
                <a:off x="560388" y="-1"/>
                <a:ext cx="152402" cy="9128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7550" y="21600"/>
                    </a:lnTo>
                    <a:lnTo>
                      <a:pt x="17550" y="7213"/>
                    </a:lnTo>
                    <a:lnTo>
                      <a:pt x="0" y="225"/>
                    </a:lnTo>
                    <a:lnTo>
                      <a:pt x="3375" y="0"/>
                    </a:lnTo>
                    <a:lnTo>
                      <a:pt x="21600" y="7100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30" name="Freeform 12"/>
              <p:cNvSpPr/>
              <p:nvPr/>
            </p:nvSpPr>
            <p:spPr>
              <a:xfrm>
                <a:off x="603250" y="1420812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78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31" name="Freeform 13"/>
              <p:cNvSpPr/>
              <p:nvPr/>
            </p:nvSpPr>
            <p:spPr>
              <a:xfrm>
                <a:off x="603250" y="903287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32" name="Freeform 14"/>
              <p:cNvSpPr/>
              <p:nvPr/>
            </p:nvSpPr>
            <p:spPr>
              <a:xfrm>
                <a:off x="655638" y="-1"/>
                <a:ext cx="422277" cy="5270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869" y="21600"/>
                    </a:moveTo>
                    <a:lnTo>
                      <a:pt x="3898" y="8002"/>
                    </a:lnTo>
                    <a:lnTo>
                      <a:pt x="0" y="390"/>
                    </a:lnTo>
                    <a:lnTo>
                      <a:pt x="1218" y="0"/>
                    </a:lnTo>
                    <a:lnTo>
                      <a:pt x="5116" y="7417"/>
                    </a:lnTo>
                    <a:lnTo>
                      <a:pt x="21600" y="20819"/>
                    </a:lnTo>
                    <a:lnTo>
                      <a:pt x="2086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33" name="Freeform 15"/>
              <p:cNvSpPr/>
              <p:nvPr/>
            </p:nvSpPr>
            <p:spPr>
              <a:xfrm>
                <a:off x="1042193" y="488949"/>
                <a:ext cx="147641" cy="1476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94" h="21600" extrusionOk="0">
                    <a:moveTo>
                      <a:pt x="9847" y="21600"/>
                    </a:moveTo>
                    <a:cubicBezTo>
                      <a:pt x="7306" y="21600"/>
                      <a:pt x="4765" y="20903"/>
                      <a:pt x="2859" y="18813"/>
                    </a:cubicBezTo>
                    <a:cubicBezTo>
                      <a:pt x="-953" y="13935"/>
                      <a:pt x="-953" y="6968"/>
                      <a:pt x="2859" y="2787"/>
                    </a:cubicBezTo>
                    <a:cubicBezTo>
                      <a:pt x="4765" y="697"/>
                      <a:pt x="7306" y="0"/>
                      <a:pt x="9847" y="0"/>
                    </a:cubicBezTo>
                    <a:cubicBezTo>
                      <a:pt x="12388" y="0"/>
                      <a:pt x="14929" y="697"/>
                      <a:pt x="16835" y="2787"/>
                    </a:cubicBezTo>
                    <a:cubicBezTo>
                      <a:pt x="20647" y="6968"/>
                      <a:pt x="20647" y="13935"/>
                      <a:pt x="16835" y="18813"/>
                    </a:cubicBezTo>
                    <a:cubicBezTo>
                      <a:pt x="14929" y="20903"/>
                      <a:pt x="12388" y="21600"/>
                      <a:pt x="9847" y="21600"/>
                    </a:cubicBezTo>
                    <a:close/>
                    <a:moveTo>
                      <a:pt x="9847" y="2787"/>
                    </a:moveTo>
                    <a:cubicBezTo>
                      <a:pt x="7941" y="2787"/>
                      <a:pt x="6035" y="3484"/>
                      <a:pt x="4765" y="4877"/>
                    </a:cubicBezTo>
                    <a:cubicBezTo>
                      <a:pt x="1588" y="8361"/>
                      <a:pt x="1588" y="13239"/>
                      <a:pt x="4765" y="16723"/>
                    </a:cubicBezTo>
                    <a:cubicBezTo>
                      <a:pt x="6035" y="18116"/>
                      <a:pt x="7941" y="18813"/>
                      <a:pt x="9847" y="18813"/>
                    </a:cubicBezTo>
                    <a:cubicBezTo>
                      <a:pt x="11753" y="18813"/>
                      <a:pt x="13659" y="18116"/>
                      <a:pt x="14929" y="16723"/>
                    </a:cubicBezTo>
                    <a:cubicBezTo>
                      <a:pt x="18106" y="13239"/>
                      <a:pt x="18106" y="8361"/>
                      <a:pt x="14929" y="4877"/>
                    </a:cubicBezTo>
                    <a:cubicBezTo>
                      <a:pt x="13659" y="3484"/>
                      <a:pt x="11753" y="2787"/>
                      <a:pt x="9847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34" name="Freeform 17"/>
              <p:cNvSpPr/>
              <p:nvPr/>
            </p:nvSpPr>
            <p:spPr>
              <a:xfrm>
                <a:off x="23813" y="1801813"/>
                <a:ext cx="123827" cy="1270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62" y="21600"/>
                    </a:moveTo>
                    <a:lnTo>
                      <a:pt x="0" y="19170"/>
                    </a:lnTo>
                    <a:lnTo>
                      <a:pt x="19108" y="0"/>
                    </a:lnTo>
                    <a:lnTo>
                      <a:pt x="21600" y="2430"/>
                    </a:lnTo>
                    <a:lnTo>
                      <a:pt x="166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35" name="Freeform 18"/>
              <p:cNvSpPr/>
              <p:nvPr/>
            </p:nvSpPr>
            <p:spPr>
              <a:xfrm>
                <a:off x="4763" y="3549650"/>
                <a:ext cx="147640" cy="4810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8116" y="21600"/>
                    </a:lnTo>
                    <a:lnTo>
                      <a:pt x="18116" y="5560"/>
                    </a:lnTo>
                    <a:lnTo>
                      <a:pt x="0" y="855"/>
                    </a:lnTo>
                    <a:lnTo>
                      <a:pt x="2787" y="0"/>
                    </a:lnTo>
                    <a:lnTo>
                      <a:pt x="21600" y="4919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36" name="Freeform 19"/>
              <p:cNvSpPr/>
              <p:nvPr/>
            </p:nvSpPr>
            <p:spPr>
              <a:xfrm>
                <a:off x="142875" y="1382712"/>
                <a:ext cx="142877" cy="4762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8720" y="21600"/>
                    </a:lnTo>
                    <a:lnTo>
                      <a:pt x="18720" y="6048"/>
                    </a:lnTo>
                    <a:lnTo>
                      <a:pt x="0" y="648"/>
                    </a:lnTo>
                    <a:lnTo>
                      <a:pt x="2160" y="0"/>
                    </a:lnTo>
                    <a:lnTo>
                      <a:pt x="21600" y="5832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37" name="Freeform 20"/>
              <p:cNvSpPr/>
              <p:nvPr/>
            </p:nvSpPr>
            <p:spPr>
              <a:xfrm>
                <a:off x="219075" y="1849438"/>
                <a:ext cx="114302" cy="1079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5400" y="21600"/>
                      <a:pt x="0" y="16904"/>
                      <a:pt x="0" y="11270"/>
                    </a:cubicBezTo>
                    <a:cubicBezTo>
                      <a:pt x="0" y="4696"/>
                      <a:pt x="5400" y="0"/>
                      <a:pt x="10800" y="0"/>
                    </a:cubicBezTo>
                    <a:cubicBezTo>
                      <a:pt x="16200" y="0"/>
                      <a:pt x="21600" y="4696"/>
                      <a:pt x="21600" y="11270"/>
                    </a:cubicBezTo>
                    <a:cubicBezTo>
                      <a:pt x="21600" y="16904"/>
                      <a:pt x="16200" y="21600"/>
                      <a:pt x="10800" y="21600"/>
                    </a:cubicBezTo>
                    <a:close/>
                    <a:moveTo>
                      <a:pt x="10800" y="3757"/>
                    </a:moveTo>
                    <a:cubicBezTo>
                      <a:pt x="7200" y="3757"/>
                      <a:pt x="3600" y="7513"/>
                      <a:pt x="3600" y="11270"/>
                    </a:cubicBezTo>
                    <a:cubicBezTo>
                      <a:pt x="3600" y="15026"/>
                      <a:pt x="7200" y="17843"/>
                      <a:pt x="10800" y="17843"/>
                    </a:cubicBezTo>
                    <a:cubicBezTo>
                      <a:pt x="14400" y="17843"/>
                      <a:pt x="18000" y="15026"/>
                      <a:pt x="18000" y="11270"/>
                    </a:cubicBezTo>
                    <a:cubicBezTo>
                      <a:pt x="18000" y="7513"/>
                      <a:pt x="14400" y="3757"/>
                      <a:pt x="10800" y="375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38" name="Rectangle 21"/>
              <p:cNvSpPr/>
              <p:nvPr/>
            </p:nvSpPr>
            <p:spPr>
              <a:xfrm>
                <a:off x="147638" y="4662489"/>
                <a:ext cx="23815" cy="2181227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39" name="Freeform 22"/>
              <p:cNvSpPr/>
              <p:nvPr/>
            </p:nvSpPr>
            <p:spPr>
              <a:xfrm>
                <a:off x="238125" y="5041901"/>
                <a:ext cx="369890" cy="18018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91" y="21600"/>
                    </a:moveTo>
                    <a:lnTo>
                      <a:pt x="0" y="21600"/>
                    </a:lnTo>
                    <a:lnTo>
                      <a:pt x="0" y="9744"/>
                    </a:lnTo>
                    <a:lnTo>
                      <a:pt x="20209" y="0"/>
                    </a:lnTo>
                    <a:lnTo>
                      <a:pt x="21600" y="114"/>
                    </a:lnTo>
                    <a:lnTo>
                      <a:pt x="1391" y="9858"/>
                    </a:lnTo>
                    <a:lnTo>
                      <a:pt x="1391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40" name="Freeform 23"/>
              <p:cNvSpPr/>
              <p:nvPr/>
            </p:nvSpPr>
            <p:spPr>
              <a:xfrm>
                <a:off x="66675" y="4481514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41" name="Freeform 24"/>
              <p:cNvSpPr/>
              <p:nvPr/>
            </p:nvSpPr>
            <p:spPr>
              <a:xfrm>
                <a:off x="-1" y="5627690"/>
                <a:ext cx="85728" cy="12160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4400" y="21600"/>
                    </a:lnTo>
                    <a:lnTo>
                      <a:pt x="14400" y="4202"/>
                    </a:lnTo>
                    <a:lnTo>
                      <a:pt x="0" y="85"/>
                    </a:lnTo>
                    <a:lnTo>
                      <a:pt x="7200" y="0"/>
                    </a:lnTo>
                    <a:lnTo>
                      <a:pt x="21600" y="4117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42" name="Freeform 25"/>
              <p:cNvSpPr/>
              <p:nvPr/>
            </p:nvSpPr>
            <p:spPr>
              <a:xfrm>
                <a:off x="541338" y="4867276"/>
                <a:ext cx="190502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43" name="Freeform 26"/>
              <p:cNvSpPr/>
              <p:nvPr/>
            </p:nvSpPr>
            <p:spPr>
              <a:xfrm>
                <a:off x="323850" y="5422902"/>
                <a:ext cx="374652" cy="142557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47" y="21600"/>
                    </a:moveTo>
                    <a:lnTo>
                      <a:pt x="0" y="21600"/>
                    </a:lnTo>
                    <a:lnTo>
                      <a:pt x="0" y="12388"/>
                    </a:lnTo>
                    <a:lnTo>
                      <a:pt x="275" y="12315"/>
                    </a:lnTo>
                    <a:lnTo>
                      <a:pt x="20227" y="0"/>
                    </a:lnTo>
                    <a:lnTo>
                      <a:pt x="21600" y="144"/>
                    </a:lnTo>
                    <a:lnTo>
                      <a:pt x="1647" y="12460"/>
                    </a:lnTo>
                    <a:lnTo>
                      <a:pt x="1647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44" name="Freeform 27"/>
              <p:cNvSpPr/>
              <p:nvPr/>
            </p:nvSpPr>
            <p:spPr>
              <a:xfrm>
                <a:off x="584200" y="5945190"/>
                <a:ext cx="152402" cy="9128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375" y="21600"/>
                    </a:moveTo>
                    <a:lnTo>
                      <a:pt x="0" y="21375"/>
                    </a:lnTo>
                    <a:lnTo>
                      <a:pt x="18225" y="14387"/>
                    </a:lnTo>
                    <a:lnTo>
                      <a:pt x="18225" y="0"/>
                    </a:lnTo>
                    <a:lnTo>
                      <a:pt x="21600" y="0"/>
                    </a:lnTo>
                    <a:lnTo>
                      <a:pt x="21600" y="14500"/>
                    </a:lnTo>
                    <a:lnTo>
                      <a:pt x="3375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45" name="Freeform 28"/>
              <p:cNvSpPr/>
              <p:nvPr/>
            </p:nvSpPr>
            <p:spPr>
              <a:xfrm>
                <a:off x="627063" y="5246689"/>
                <a:ext cx="190502" cy="190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46" name="Freeform 29"/>
              <p:cNvSpPr/>
              <p:nvPr/>
            </p:nvSpPr>
            <p:spPr>
              <a:xfrm>
                <a:off x="627063" y="5764215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47" name="Freeform 30"/>
              <p:cNvSpPr/>
              <p:nvPr/>
            </p:nvSpPr>
            <p:spPr>
              <a:xfrm>
                <a:off x="684213" y="6330952"/>
                <a:ext cx="417515" cy="5175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32" y="21600"/>
                    </a:moveTo>
                    <a:lnTo>
                      <a:pt x="0" y="21202"/>
                    </a:lnTo>
                    <a:lnTo>
                      <a:pt x="3696" y="13649"/>
                    </a:lnTo>
                    <a:lnTo>
                      <a:pt x="3942" y="13649"/>
                    </a:lnTo>
                    <a:lnTo>
                      <a:pt x="20861" y="0"/>
                    </a:lnTo>
                    <a:lnTo>
                      <a:pt x="21600" y="795"/>
                    </a:lnTo>
                    <a:lnTo>
                      <a:pt x="4928" y="14245"/>
                    </a:lnTo>
                    <a:lnTo>
                      <a:pt x="123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48" name="Freeform 31"/>
              <p:cNvSpPr/>
              <p:nvPr/>
            </p:nvSpPr>
            <p:spPr>
              <a:xfrm>
                <a:off x="1063625" y="6221415"/>
                <a:ext cx="150023" cy="1476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extrusionOk="0">
                    <a:moveTo>
                      <a:pt x="10473" y="21600"/>
                    </a:moveTo>
                    <a:cubicBezTo>
                      <a:pt x="7855" y="21600"/>
                      <a:pt x="5236" y="20206"/>
                      <a:pt x="3273" y="18116"/>
                    </a:cubicBezTo>
                    <a:cubicBezTo>
                      <a:pt x="1309" y="16723"/>
                      <a:pt x="0" y="13935"/>
                      <a:pt x="0" y="10452"/>
                    </a:cubicBezTo>
                    <a:cubicBezTo>
                      <a:pt x="0" y="7665"/>
                      <a:pt x="1309" y="4877"/>
                      <a:pt x="3273" y="2787"/>
                    </a:cubicBezTo>
                    <a:cubicBezTo>
                      <a:pt x="5236" y="697"/>
                      <a:pt x="7855" y="0"/>
                      <a:pt x="10473" y="0"/>
                    </a:cubicBezTo>
                    <a:cubicBezTo>
                      <a:pt x="13091" y="0"/>
                      <a:pt x="15709" y="697"/>
                      <a:pt x="17673" y="2787"/>
                    </a:cubicBezTo>
                    <a:cubicBezTo>
                      <a:pt x="21600" y="6968"/>
                      <a:pt x="21600" y="13935"/>
                      <a:pt x="17673" y="18116"/>
                    </a:cubicBezTo>
                    <a:cubicBezTo>
                      <a:pt x="15709" y="20206"/>
                      <a:pt x="13091" y="21600"/>
                      <a:pt x="10473" y="21600"/>
                    </a:cubicBezTo>
                    <a:close/>
                    <a:moveTo>
                      <a:pt x="10473" y="2787"/>
                    </a:moveTo>
                    <a:cubicBezTo>
                      <a:pt x="8509" y="2787"/>
                      <a:pt x="6545" y="3484"/>
                      <a:pt x="5236" y="4877"/>
                    </a:cubicBezTo>
                    <a:cubicBezTo>
                      <a:pt x="3927" y="6271"/>
                      <a:pt x="2618" y="8361"/>
                      <a:pt x="2618" y="10452"/>
                    </a:cubicBezTo>
                    <a:cubicBezTo>
                      <a:pt x="2618" y="13239"/>
                      <a:pt x="3927" y="14632"/>
                      <a:pt x="5236" y="16723"/>
                    </a:cubicBezTo>
                    <a:cubicBezTo>
                      <a:pt x="6545" y="18116"/>
                      <a:pt x="8509" y="18813"/>
                      <a:pt x="10473" y="18813"/>
                    </a:cubicBezTo>
                    <a:cubicBezTo>
                      <a:pt x="12436" y="18813"/>
                      <a:pt x="14400" y="18116"/>
                      <a:pt x="15709" y="16723"/>
                    </a:cubicBezTo>
                    <a:cubicBezTo>
                      <a:pt x="18982" y="13239"/>
                      <a:pt x="18982" y="8361"/>
                      <a:pt x="15709" y="4877"/>
                    </a:cubicBezTo>
                    <a:cubicBezTo>
                      <a:pt x="14400" y="3484"/>
                      <a:pt x="12436" y="2787"/>
                      <a:pt x="10473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grpSp>
          <p:nvGrpSpPr>
            <p:cNvPr id="760" name="Group 9"/>
            <p:cNvGrpSpPr/>
            <p:nvPr/>
          </p:nvGrpSpPr>
          <p:grpSpPr>
            <a:xfrm>
              <a:off x="11386342" y="-1"/>
              <a:ext cx="667550" cy="6848481"/>
              <a:chOff x="-1" y="0"/>
              <a:chExt cx="667548" cy="6848479"/>
            </a:xfrm>
          </p:grpSpPr>
          <p:sp>
            <p:nvSpPr>
              <p:cNvPr id="750" name="Freeform 32"/>
              <p:cNvSpPr/>
              <p:nvPr/>
            </p:nvSpPr>
            <p:spPr>
              <a:xfrm>
                <a:off x="111919" y="-1"/>
                <a:ext cx="417516" cy="51276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86" y="21600"/>
                    </a:moveTo>
                    <a:lnTo>
                      <a:pt x="0" y="20998"/>
                    </a:lnTo>
                    <a:lnTo>
                      <a:pt x="16672" y="7222"/>
                    </a:lnTo>
                    <a:lnTo>
                      <a:pt x="20368" y="0"/>
                    </a:lnTo>
                    <a:lnTo>
                      <a:pt x="21600" y="401"/>
                    </a:lnTo>
                    <a:lnTo>
                      <a:pt x="17904" y="7824"/>
                    </a:lnTo>
                    <a:lnTo>
                      <a:pt x="986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51" name="Freeform 33"/>
              <p:cNvSpPr/>
              <p:nvPr/>
            </p:nvSpPr>
            <p:spPr>
              <a:xfrm>
                <a:off x="-2" y="474662"/>
                <a:ext cx="150023" cy="1524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extrusionOk="0">
                    <a:moveTo>
                      <a:pt x="10145" y="21600"/>
                    </a:moveTo>
                    <a:cubicBezTo>
                      <a:pt x="7527" y="21600"/>
                      <a:pt x="4909" y="20250"/>
                      <a:pt x="2945" y="18225"/>
                    </a:cubicBezTo>
                    <a:cubicBezTo>
                      <a:pt x="-982" y="14175"/>
                      <a:pt x="-982" y="7425"/>
                      <a:pt x="2945" y="3375"/>
                    </a:cubicBezTo>
                    <a:cubicBezTo>
                      <a:pt x="4909" y="1350"/>
                      <a:pt x="7527" y="0"/>
                      <a:pt x="10145" y="0"/>
                    </a:cubicBezTo>
                    <a:cubicBezTo>
                      <a:pt x="12763" y="0"/>
                      <a:pt x="15382" y="1350"/>
                      <a:pt x="17345" y="3375"/>
                    </a:cubicBezTo>
                    <a:cubicBezTo>
                      <a:pt x="19309" y="5400"/>
                      <a:pt x="20618" y="8100"/>
                      <a:pt x="20618" y="10800"/>
                    </a:cubicBezTo>
                    <a:cubicBezTo>
                      <a:pt x="20618" y="13500"/>
                      <a:pt x="19309" y="16200"/>
                      <a:pt x="17345" y="18225"/>
                    </a:cubicBezTo>
                    <a:cubicBezTo>
                      <a:pt x="15382" y="20250"/>
                      <a:pt x="12763" y="21600"/>
                      <a:pt x="10145" y="21600"/>
                    </a:cubicBezTo>
                    <a:close/>
                    <a:moveTo>
                      <a:pt x="10145" y="2700"/>
                    </a:moveTo>
                    <a:cubicBezTo>
                      <a:pt x="8182" y="2700"/>
                      <a:pt x="6218" y="4050"/>
                      <a:pt x="4909" y="5400"/>
                    </a:cubicBezTo>
                    <a:cubicBezTo>
                      <a:pt x="1636" y="8100"/>
                      <a:pt x="1636" y="13500"/>
                      <a:pt x="4909" y="16200"/>
                    </a:cubicBezTo>
                    <a:cubicBezTo>
                      <a:pt x="6218" y="18225"/>
                      <a:pt x="8182" y="18900"/>
                      <a:pt x="10145" y="18900"/>
                    </a:cubicBezTo>
                    <a:cubicBezTo>
                      <a:pt x="12109" y="18900"/>
                      <a:pt x="14073" y="18225"/>
                      <a:pt x="16036" y="16200"/>
                    </a:cubicBezTo>
                    <a:cubicBezTo>
                      <a:pt x="18654" y="13500"/>
                      <a:pt x="18654" y="8100"/>
                      <a:pt x="16036" y="5400"/>
                    </a:cubicBezTo>
                    <a:cubicBezTo>
                      <a:pt x="14073" y="4050"/>
                      <a:pt x="12109" y="2700"/>
                      <a:pt x="10145" y="270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52" name="Freeform 34"/>
              <p:cNvSpPr/>
              <p:nvPr/>
            </p:nvSpPr>
            <p:spPr>
              <a:xfrm>
                <a:off x="259556" y="1539874"/>
                <a:ext cx="188916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53" name="Freeform 35"/>
              <p:cNvSpPr/>
              <p:nvPr/>
            </p:nvSpPr>
            <p:spPr>
              <a:xfrm>
                <a:off x="159544" y="5694365"/>
                <a:ext cx="298453" cy="11541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723" y="21600"/>
                    </a:moveTo>
                    <a:lnTo>
                      <a:pt x="0" y="21600"/>
                    </a:lnTo>
                    <a:lnTo>
                      <a:pt x="0" y="12092"/>
                    </a:lnTo>
                    <a:lnTo>
                      <a:pt x="20221" y="0"/>
                    </a:lnTo>
                    <a:lnTo>
                      <a:pt x="21600" y="178"/>
                    </a:lnTo>
                    <a:lnTo>
                      <a:pt x="1723" y="12182"/>
                    </a:lnTo>
                    <a:lnTo>
                      <a:pt x="1723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54" name="Freeform 36"/>
              <p:cNvSpPr/>
              <p:nvPr/>
            </p:nvSpPr>
            <p:spPr>
              <a:xfrm>
                <a:off x="400845" y="5551490"/>
                <a:ext cx="157165" cy="15557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127" y="21600"/>
                    </a:moveTo>
                    <a:cubicBezTo>
                      <a:pt x="5236" y="21600"/>
                      <a:pt x="0" y="16364"/>
                      <a:pt x="0" y="10473"/>
                    </a:cubicBezTo>
                    <a:cubicBezTo>
                      <a:pt x="0" y="4582"/>
                      <a:pt x="5236" y="0"/>
                      <a:pt x="11127" y="0"/>
                    </a:cubicBezTo>
                    <a:cubicBezTo>
                      <a:pt x="17018" y="0"/>
                      <a:pt x="21600" y="4582"/>
                      <a:pt x="21600" y="10473"/>
                    </a:cubicBezTo>
                    <a:cubicBezTo>
                      <a:pt x="21600" y="16364"/>
                      <a:pt x="17018" y="21600"/>
                      <a:pt x="11127" y="21600"/>
                    </a:cubicBezTo>
                    <a:close/>
                    <a:moveTo>
                      <a:pt x="11127" y="2618"/>
                    </a:moveTo>
                    <a:cubicBezTo>
                      <a:pt x="6545" y="2618"/>
                      <a:pt x="2618" y="5891"/>
                      <a:pt x="2618" y="10473"/>
                    </a:cubicBezTo>
                    <a:cubicBezTo>
                      <a:pt x="2618" y="15055"/>
                      <a:pt x="6545" y="18982"/>
                      <a:pt x="11127" y="18982"/>
                    </a:cubicBezTo>
                    <a:cubicBezTo>
                      <a:pt x="15055" y="18982"/>
                      <a:pt x="18982" y="15055"/>
                      <a:pt x="18982" y="10473"/>
                    </a:cubicBezTo>
                    <a:cubicBezTo>
                      <a:pt x="18982" y="5891"/>
                      <a:pt x="15055" y="2618"/>
                      <a:pt x="11127" y="261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55" name="Freeform 37"/>
              <p:cNvSpPr/>
              <p:nvPr/>
            </p:nvSpPr>
            <p:spPr>
              <a:xfrm>
                <a:off x="338932" y="4761"/>
                <a:ext cx="304803" cy="15446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87" y="21600"/>
                    </a:moveTo>
                    <a:lnTo>
                      <a:pt x="0" y="21600"/>
                    </a:lnTo>
                    <a:lnTo>
                      <a:pt x="0" y="17538"/>
                    </a:lnTo>
                    <a:lnTo>
                      <a:pt x="19575" y="13630"/>
                    </a:lnTo>
                    <a:lnTo>
                      <a:pt x="19575" y="0"/>
                    </a:lnTo>
                    <a:lnTo>
                      <a:pt x="21600" y="0"/>
                    </a:lnTo>
                    <a:lnTo>
                      <a:pt x="21600" y="13764"/>
                    </a:lnTo>
                    <a:lnTo>
                      <a:pt x="1687" y="17671"/>
                    </a:lnTo>
                    <a:lnTo>
                      <a:pt x="1687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56" name="Freeform 38"/>
              <p:cNvSpPr/>
              <p:nvPr/>
            </p:nvSpPr>
            <p:spPr>
              <a:xfrm>
                <a:off x="264319" y="4867276"/>
                <a:ext cx="188916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57" name="Freeform 39"/>
              <p:cNvSpPr/>
              <p:nvPr/>
            </p:nvSpPr>
            <p:spPr>
              <a:xfrm>
                <a:off x="69056" y="5046664"/>
                <a:ext cx="307978" cy="18018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04" y="21600"/>
                    </a:moveTo>
                    <a:lnTo>
                      <a:pt x="0" y="21600"/>
                    </a:lnTo>
                    <a:lnTo>
                      <a:pt x="0" y="6737"/>
                    </a:lnTo>
                    <a:lnTo>
                      <a:pt x="19596" y="3368"/>
                    </a:lnTo>
                    <a:lnTo>
                      <a:pt x="19596" y="0"/>
                    </a:lnTo>
                    <a:lnTo>
                      <a:pt x="21600" y="0"/>
                    </a:lnTo>
                    <a:lnTo>
                      <a:pt x="21600" y="3483"/>
                    </a:lnTo>
                    <a:lnTo>
                      <a:pt x="2004" y="6851"/>
                    </a:lnTo>
                    <a:lnTo>
                      <a:pt x="2004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58" name="Freeform 40"/>
              <p:cNvSpPr/>
              <p:nvPr/>
            </p:nvSpPr>
            <p:spPr>
              <a:xfrm>
                <a:off x="477045" y="6416677"/>
                <a:ext cx="190503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59" name="Rectangle 41"/>
              <p:cNvSpPr/>
              <p:nvPr/>
            </p:nvSpPr>
            <p:spPr>
              <a:xfrm>
                <a:off x="567532" y="6596065"/>
                <a:ext cx="23815" cy="252414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</p:grpSp>
      <p:sp>
        <p:nvSpPr>
          <p:cNvPr id="762" name="Title Text"/>
          <p:cNvSpPr txBox="1">
            <a:spLocks noGrp="1"/>
          </p:cNvSpPr>
          <p:nvPr>
            <p:ph type="title"/>
          </p:nvPr>
        </p:nvSpPr>
        <p:spPr>
          <a:xfrm>
            <a:off x="1141411" y="609600"/>
            <a:ext cx="9906001" cy="1905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76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41412" y="4404595"/>
            <a:ext cx="3195242" cy="576264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90000"/>
              </a:lnSpc>
              <a:buSzTx/>
              <a:buFontTx/>
              <a:buNone/>
              <a:defRPr sz="2000" cap="all"/>
            </a:lvl1pPr>
            <a:lvl2pPr marL="0" indent="0">
              <a:lnSpc>
                <a:spcPct val="90000"/>
              </a:lnSpc>
              <a:buSzTx/>
              <a:buFontTx/>
              <a:buNone/>
              <a:defRPr sz="2000" cap="all"/>
            </a:lvl2pPr>
            <a:lvl3pPr marL="0" indent="0">
              <a:lnSpc>
                <a:spcPct val="90000"/>
              </a:lnSpc>
              <a:buSzTx/>
              <a:buFontTx/>
              <a:buNone/>
              <a:defRPr sz="2000" cap="all"/>
            </a:lvl3pPr>
            <a:lvl4pPr marL="0" indent="0">
              <a:lnSpc>
                <a:spcPct val="90000"/>
              </a:lnSpc>
              <a:buSzTx/>
              <a:buFontTx/>
              <a:buNone/>
              <a:defRPr sz="2000" cap="all"/>
            </a:lvl4pPr>
            <a:lvl5pPr marL="0" indent="0">
              <a:lnSpc>
                <a:spcPct val="90000"/>
              </a:lnSpc>
              <a:buSzTx/>
              <a:buFontTx/>
              <a:buNone/>
              <a:defRPr sz="2000" cap="all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4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141412" y="2666998"/>
            <a:ext cx="3195242" cy="1524002"/>
          </a:xfrm>
          <a:prstGeom prst="rect">
            <a:avLst/>
          </a:prstGeom>
          <a:ln w="19050" cap="sq">
            <a:solidFill>
              <a:srgbClr val="B4FFFF">
                <a:alpha val="60000"/>
              </a:srgbClr>
            </a:solidFill>
            <a:miter lim="800000"/>
          </a:ln>
          <a:effectLst>
            <a:outerShdw blurRad="88900" dist="38100" dir="5400000" rotWithShape="0">
              <a:srgbClr val="000000">
                <a:alpha val="40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765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1141412" y="4980856"/>
            <a:ext cx="3195243" cy="817845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66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4489053" y="4404595"/>
            <a:ext cx="3200402" cy="576264"/>
          </a:xfrm>
          <a:prstGeom prst="rect">
            <a:avLst/>
          </a:prstGeom>
        </p:spPr>
        <p:txBody>
          <a:bodyPr anchor="b"/>
          <a:lstStyle/>
          <a:p>
            <a:endParaRPr/>
          </a:p>
        </p:txBody>
      </p:sp>
      <p:sp>
        <p:nvSpPr>
          <p:cNvPr id="767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4489053" y="2666998"/>
            <a:ext cx="3198942" cy="1524002"/>
          </a:xfrm>
          <a:prstGeom prst="rect">
            <a:avLst/>
          </a:prstGeom>
          <a:ln w="19050" cap="sq">
            <a:solidFill>
              <a:srgbClr val="B4FFFF">
                <a:alpha val="60000"/>
              </a:srgbClr>
            </a:solidFill>
            <a:miter lim="800000"/>
          </a:ln>
          <a:effectLst>
            <a:outerShdw blurRad="88900" dist="38100" dir="5400000" rotWithShape="0">
              <a:srgbClr val="000000">
                <a:alpha val="40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768" name="Text Placeholder 3"/>
          <p:cNvSpPr>
            <a:spLocks noGrp="1"/>
          </p:cNvSpPr>
          <p:nvPr>
            <p:ph type="body" sz="quarter" idx="17"/>
          </p:nvPr>
        </p:nvSpPr>
        <p:spPr>
          <a:xfrm>
            <a:off x="4487593" y="4980856"/>
            <a:ext cx="3200402" cy="810344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69" name="Text Placeholder 4"/>
          <p:cNvSpPr>
            <a:spLocks noGrp="1"/>
          </p:cNvSpPr>
          <p:nvPr>
            <p:ph type="body" sz="quarter" idx="18"/>
          </p:nvPr>
        </p:nvSpPr>
        <p:spPr>
          <a:xfrm>
            <a:off x="7852567" y="4404595"/>
            <a:ext cx="3190743" cy="576264"/>
          </a:xfrm>
          <a:prstGeom prst="rect">
            <a:avLst/>
          </a:prstGeom>
        </p:spPr>
        <p:txBody>
          <a:bodyPr anchor="b"/>
          <a:lstStyle/>
          <a:p>
            <a:endParaRPr/>
          </a:p>
        </p:txBody>
      </p:sp>
      <p:sp>
        <p:nvSpPr>
          <p:cNvPr id="770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7852440" y="2666998"/>
            <a:ext cx="3194971" cy="1524002"/>
          </a:xfrm>
          <a:prstGeom prst="rect">
            <a:avLst/>
          </a:prstGeom>
          <a:ln w="19050" cap="sq">
            <a:solidFill>
              <a:srgbClr val="B4FFFF">
                <a:alpha val="60000"/>
              </a:srgbClr>
            </a:solidFill>
            <a:miter lim="800000"/>
          </a:ln>
          <a:effectLst>
            <a:outerShdw blurRad="88900" dist="38100" dir="5400000" rotWithShape="0">
              <a:srgbClr val="000000">
                <a:alpha val="40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771" name="Text Placeholder 3"/>
          <p:cNvSpPr>
            <a:spLocks noGrp="1"/>
          </p:cNvSpPr>
          <p:nvPr>
            <p:ph type="body" sz="quarter" idx="20"/>
          </p:nvPr>
        </p:nvSpPr>
        <p:spPr>
          <a:xfrm>
            <a:off x="7852440" y="4980854"/>
            <a:ext cx="3194970" cy="810347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7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9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3"/>
            <a:ext cx="12192004" cy="685800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818" name="Group 7"/>
          <p:cNvGrpSpPr/>
          <p:nvPr/>
        </p:nvGrpSpPr>
        <p:grpSpPr>
          <a:xfrm>
            <a:off x="-14289" y="-2"/>
            <a:ext cx="12053893" cy="6858006"/>
            <a:chOff x="0" y="0"/>
            <a:chExt cx="12053891" cy="6858004"/>
          </a:xfrm>
        </p:grpSpPr>
        <p:grpSp>
          <p:nvGrpSpPr>
            <p:cNvPr id="806" name="Group 8"/>
            <p:cNvGrpSpPr/>
            <p:nvPr/>
          </p:nvGrpSpPr>
          <p:grpSpPr>
            <a:xfrm>
              <a:off x="-1" y="-1"/>
              <a:ext cx="1213649" cy="6858006"/>
              <a:chOff x="0" y="0"/>
              <a:chExt cx="1213647" cy="6858004"/>
            </a:xfrm>
          </p:grpSpPr>
          <p:sp>
            <p:nvSpPr>
              <p:cNvPr id="780" name="Rectangle 5"/>
              <p:cNvSpPr/>
              <p:nvPr/>
            </p:nvSpPr>
            <p:spPr>
              <a:xfrm>
                <a:off x="128588" y="4763"/>
                <a:ext cx="23815" cy="2181226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81" name="Freeform 6"/>
              <p:cNvSpPr/>
              <p:nvPr/>
            </p:nvSpPr>
            <p:spPr>
              <a:xfrm>
                <a:off x="47625" y="2176463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82" name="Freeform 7"/>
              <p:cNvSpPr/>
              <p:nvPr/>
            </p:nvSpPr>
            <p:spPr>
              <a:xfrm>
                <a:off x="42863" y="4021139"/>
                <a:ext cx="190502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83" name="Freeform 8"/>
              <p:cNvSpPr/>
              <p:nvPr/>
            </p:nvSpPr>
            <p:spPr>
              <a:xfrm>
                <a:off x="214313" y="4762"/>
                <a:ext cx="369890" cy="18113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209" y="21600"/>
                    </a:moveTo>
                    <a:lnTo>
                      <a:pt x="0" y="11851"/>
                    </a:lnTo>
                    <a:lnTo>
                      <a:pt x="0" y="0"/>
                    </a:lnTo>
                    <a:lnTo>
                      <a:pt x="1391" y="0"/>
                    </a:lnTo>
                    <a:lnTo>
                      <a:pt x="1391" y="11794"/>
                    </a:lnTo>
                    <a:lnTo>
                      <a:pt x="21600" y="21486"/>
                    </a:lnTo>
                    <a:lnTo>
                      <a:pt x="2020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84" name="Freeform 9"/>
              <p:cNvSpPr/>
              <p:nvPr/>
            </p:nvSpPr>
            <p:spPr>
              <a:xfrm>
                <a:off x="517525" y="1801813"/>
                <a:ext cx="190502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24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85" name="Freeform 10"/>
              <p:cNvSpPr/>
              <p:nvPr/>
            </p:nvSpPr>
            <p:spPr>
              <a:xfrm>
                <a:off x="300038" y="4762"/>
                <a:ext cx="369890" cy="14303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488" y="21600"/>
                    </a:moveTo>
                    <a:lnTo>
                      <a:pt x="0" y="9182"/>
                    </a:lnTo>
                    <a:lnTo>
                      <a:pt x="0" y="0"/>
                    </a:lnTo>
                    <a:lnTo>
                      <a:pt x="1669" y="0"/>
                    </a:lnTo>
                    <a:lnTo>
                      <a:pt x="1669" y="9110"/>
                    </a:lnTo>
                    <a:lnTo>
                      <a:pt x="21600" y="21456"/>
                    </a:lnTo>
                    <a:lnTo>
                      <a:pt x="20488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86" name="Freeform 11"/>
              <p:cNvSpPr/>
              <p:nvPr/>
            </p:nvSpPr>
            <p:spPr>
              <a:xfrm>
                <a:off x="560388" y="-1"/>
                <a:ext cx="152402" cy="9128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7550" y="21600"/>
                    </a:lnTo>
                    <a:lnTo>
                      <a:pt x="17550" y="7213"/>
                    </a:lnTo>
                    <a:lnTo>
                      <a:pt x="0" y="225"/>
                    </a:lnTo>
                    <a:lnTo>
                      <a:pt x="3375" y="0"/>
                    </a:lnTo>
                    <a:lnTo>
                      <a:pt x="21600" y="7100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87" name="Freeform 12"/>
              <p:cNvSpPr/>
              <p:nvPr/>
            </p:nvSpPr>
            <p:spPr>
              <a:xfrm>
                <a:off x="603250" y="1420812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78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88" name="Freeform 13"/>
              <p:cNvSpPr/>
              <p:nvPr/>
            </p:nvSpPr>
            <p:spPr>
              <a:xfrm>
                <a:off x="603250" y="903287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89" name="Freeform 14"/>
              <p:cNvSpPr/>
              <p:nvPr/>
            </p:nvSpPr>
            <p:spPr>
              <a:xfrm>
                <a:off x="655638" y="-1"/>
                <a:ext cx="422277" cy="5270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869" y="21600"/>
                    </a:moveTo>
                    <a:lnTo>
                      <a:pt x="3898" y="8002"/>
                    </a:lnTo>
                    <a:lnTo>
                      <a:pt x="0" y="390"/>
                    </a:lnTo>
                    <a:lnTo>
                      <a:pt x="1218" y="0"/>
                    </a:lnTo>
                    <a:lnTo>
                      <a:pt x="5116" y="7417"/>
                    </a:lnTo>
                    <a:lnTo>
                      <a:pt x="21600" y="20819"/>
                    </a:lnTo>
                    <a:lnTo>
                      <a:pt x="2086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90" name="Freeform 15"/>
              <p:cNvSpPr/>
              <p:nvPr/>
            </p:nvSpPr>
            <p:spPr>
              <a:xfrm>
                <a:off x="1042193" y="488949"/>
                <a:ext cx="147641" cy="1476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94" h="21600" extrusionOk="0">
                    <a:moveTo>
                      <a:pt x="9847" y="21600"/>
                    </a:moveTo>
                    <a:cubicBezTo>
                      <a:pt x="7306" y="21600"/>
                      <a:pt x="4765" y="20903"/>
                      <a:pt x="2859" y="18813"/>
                    </a:cubicBezTo>
                    <a:cubicBezTo>
                      <a:pt x="-953" y="13935"/>
                      <a:pt x="-953" y="6968"/>
                      <a:pt x="2859" y="2787"/>
                    </a:cubicBezTo>
                    <a:cubicBezTo>
                      <a:pt x="4765" y="697"/>
                      <a:pt x="7306" y="0"/>
                      <a:pt x="9847" y="0"/>
                    </a:cubicBezTo>
                    <a:cubicBezTo>
                      <a:pt x="12388" y="0"/>
                      <a:pt x="14929" y="697"/>
                      <a:pt x="16835" y="2787"/>
                    </a:cubicBezTo>
                    <a:cubicBezTo>
                      <a:pt x="20647" y="6968"/>
                      <a:pt x="20647" y="13935"/>
                      <a:pt x="16835" y="18813"/>
                    </a:cubicBezTo>
                    <a:cubicBezTo>
                      <a:pt x="14929" y="20903"/>
                      <a:pt x="12388" y="21600"/>
                      <a:pt x="9847" y="21600"/>
                    </a:cubicBezTo>
                    <a:close/>
                    <a:moveTo>
                      <a:pt x="9847" y="2787"/>
                    </a:moveTo>
                    <a:cubicBezTo>
                      <a:pt x="7941" y="2787"/>
                      <a:pt x="6035" y="3484"/>
                      <a:pt x="4765" y="4877"/>
                    </a:cubicBezTo>
                    <a:cubicBezTo>
                      <a:pt x="1588" y="8361"/>
                      <a:pt x="1588" y="13239"/>
                      <a:pt x="4765" y="16723"/>
                    </a:cubicBezTo>
                    <a:cubicBezTo>
                      <a:pt x="6035" y="18116"/>
                      <a:pt x="7941" y="18813"/>
                      <a:pt x="9847" y="18813"/>
                    </a:cubicBezTo>
                    <a:cubicBezTo>
                      <a:pt x="11753" y="18813"/>
                      <a:pt x="13659" y="18116"/>
                      <a:pt x="14929" y="16723"/>
                    </a:cubicBezTo>
                    <a:cubicBezTo>
                      <a:pt x="18106" y="13239"/>
                      <a:pt x="18106" y="8361"/>
                      <a:pt x="14929" y="4877"/>
                    </a:cubicBezTo>
                    <a:cubicBezTo>
                      <a:pt x="13659" y="3484"/>
                      <a:pt x="11753" y="2787"/>
                      <a:pt x="9847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91" name="Freeform 17"/>
              <p:cNvSpPr/>
              <p:nvPr/>
            </p:nvSpPr>
            <p:spPr>
              <a:xfrm>
                <a:off x="23813" y="1801813"/>
                <a:ext cx="123827" cy="1270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62" y="21600"/>
                    </a:moveTo>
                    <a:lnTo>
                      <a:pt x="0" y="19170"/>
                    </a:lnTo>
                    <a:lnTo>
                      <a:pt x="19108" y="0"/>
                    </a:lnTo>
                    <a:lnTo>
                      <a:pt x="21600" y="2430"/>
                    </a:lnTo>
                    <a:lnTo>
                      <a:pt x="166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92" name="Freeform 18"/>
              <p:cNvSpPr/>
              <p:nvPr/>
            </p:nvSpPr>
            <p:spPr>
              <a:xfrm>
                <a:off x="4763" y="3549650"/>
                <a:ext cx="147640" cy="4810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8116" y="21600"/>
                    </a:lnTo>
                    <a:lnTo>
                      <a:pt x="18116" y="5560"/>
                    </a:lnTo>
                    <a:lnTo>
                      <a:pt x="0" y="855"/>
                    </a:lnTo>
                    <a:lnTo>
                      <a:pt x="2787" y="0"/>
                    </a:lnTo>
                    <a:lnTo>
                      <a:pt x="21600" y="4919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93" name="Freeform 19"/>
              <p:cNvSpPr/>
              <p:nvPr/>
            </p:nvSpPr>
            <p:spPr>
              <a:xfrm>
                <a:off x="142875" y="1382712"/>
                <a:ext cx="142877" cy="4762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8720" y="21600"/>
                    </a:lnTo>
                    <a:lnTo>
                      <a:pt x="18720" y="6048"/>
                    </a:lnTo>
                    <a:lnTo>
                      <a:pt x="0" y="648"/>
                    </a:lnTo>
                    <a:lnTo>
                      <a:pt x="2160" y="0"/>
                    </a:lnTo>
                    <a:lnTo>
                      <a:pt x="21600" y="5832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94" name="Freeform 20"/>
              <p:cNvSpPr/>
              <p:nvPr/>
            </p:nvSpPr>
            <p:spPr>
              <a:xfrm>
                <a:off x="219075" y="1849438"/>
                <a:ext cx="114302" cy="1079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5400" y="21600"/>
                      <a:pt x="0" y="16904"/>
                      <a:pt x="0" y="11270"/>
                    </a:cubicBezTo>
                    <a:cubicBezTo>
                      <a:pt x="0" y="4696"/>
                      <a:pt x="5400" y="0"/>
                      <a:pt x="10800" y="0"/>
                    </a:cubicBezTo>
                    <a:cubicBezTo>
                      <a:pt x="16200" y="0"/>
                      <a:pt x="21600" y="4696"/>
                      <a:pt x="21600" y="11270"/>
                    </a:cubicBezTo>
                    <a:cubicBezTo>
                      <a:pt x="21600" y="16904"/>
                      <a:pt x="16200" y="21600"/>
                      <a:pt x="10800" y="21600"/>
                    </a:cubicBezTo>
                    <a:close/>
                    <a:moveTo>
                      <a:pt x="10800" y="3757"/>
                    </a:moveTo>
                    <a:cubicBezTo>
                      <a:pt x="7200" y="3757"/>
                      <a:pt x="3600" y="7513"/>
                      <a:pt x="3600" y="11270"/>
                    </a:cubicBezTo>
                    <a:cubicBezTo>
                      <a:pt x="3600" y="15026"/>
                      <a:pt x="7200" y="17843"/>
                      <a:pt x="10800" y="17843"/>
                    </a:cubicBezTo>
                    <a:cubicBezTo>
                      <a:pt x="14400" y="17843"/>
                      <a:pt x="18000" y="15026"/>
                      <a:pt x="18000" y="11270"/>
                    </a:cubicBezTo>
                    <a:cubicBezTo>
                      <a:pt x="18000" y="7513"/>
                      <a:pt x="14400" y="3757"/>
                      <a:pt x="10800" y="375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95" name="Rectangle 21"/>
              <p:cNvSpPr/>
              <p:nvPr/>
            </p:nvSpPr>
            <p:spPr>
              <a:xfrm>
                <a:off x="147638" y="4662489"/>
                <a:ext cx="23815" cy="2181227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96" name="Freeform 22"/>
              <p:cNvSpPr/>
              <p:nvPr/>
            </p:nvSpPr>
            <p:spPr>
              <a:xfrm>
                <a:off x="238125" y="5041901"/>
                <a:ext cx="369890" cy="18018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91" y="21600"/>
                    </a:moveTo>
                    <a:lnTo>
                      <a:pt x="0" y="21600"/>
                    </a:lnTo>
                    <a:lnTo>
                      <a:pt x="0" y="9744"/>
                    </a:lnTo>
                    <a:lnTo>
                      <a:pt x="20209" y="0"/>
                    </a:lnTo>
                    <a:lnTo>
                      <a:pt x="21600" y="114"/>
                    </a:lnTo>
                    <a:lnTo>
                      <a:pt x="1391" y="9858"/>
                    </a:lnTo>
                    <a:lnTo>
                      <a:pt x="1391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97" name="Freeform 23"/>
              <p:cNvSpPr/>
              <p:nvPr/>
            </p:nvSpPr>
            <p:spPr>
              <a:xfrm>
                <a:off x="66675" y="4481514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98" name="Freeform 24"/>
              <p:cNvSpPr/>
              <p:nvPr/>
            </p:nvSpPr>
            <p:spPr>
              <a:xfrm>
                <a:off x="-1" y="5627690"/>
                <a:ext cx="85728" cy="12160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4400" y="21600"/>
                    </a:lnTo>
                    <a:lnTo>
                      <a:pt x="14400" y="4202"/>
                    </a:lnTo>
                    <a:lnTo>
                      <a:pt x="0" y="85"/>
                    </a:lnTo>
                    <a:lnTo>
                      <a:pt x="7200" y="0"/>
                    </a:lnTo>
                    <a:lnTo>
                      <a:pt x="21600" y="4117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99" name="Freeform 25"/>
              <p:cNvSpPr/>
              <p:nvPr/>
            </p:nvSpPr>
            <p:spPr>
              <a:xfrm>
                <a:off x="541338" y="4867276"/>
                <a:ext cx="190502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800" name="Freeform 26"/>
              <p:cNvSpPr/>
              <p:nvPr/>
            </p:nvSpPr>
            <p:spPr>
              <a:xfrm>
                <a:off x="323850" y="5422902"/>
                <a:ext cx="374652" cy="142557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47" y="21600"/>
                    </a:moveTo>
                    <a:lnTo>
                      <a:pt x="0" y="21600"/>
                    </a:lnTo>
                    <a:lnTo>
                      <a:pt x="0" y="12388"/>
                    </a:lnTo>
                    <a:lnTo>
                      <a:pt x="275" y="12315"/>
                    </a:lnTo>
                    <a:lnTo>
                      <a:pt x="20227" y="0"/>
                    </a:lnTo>
                    <a:lnTo>
                      <a:pt x="21600" y="144"/>
                    </a:lnTo>
                    <a:lnTo>
                      <a:pt x="1647" y="12460"/>
                    </a:lnTo>
                    <a:lnTo>
                      <a:pt x="1647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801" name="Freeform 27"/>
              <p:cNvSpPr/>
              <p:nvPr/>
            </p:nvSpPr>
            <p:spPr>
              <a:xfrm>
                <a:off x="584200" y="5945190"/>
                <a:ext cx="152402" cy="9128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375" y="21600"/>
                    </a:moveTo>
                    <a:lnTo>
                      <a:pt x="0" y="21375"/>
                    </a:lnTo>
                    <a:lnTo>
                      <a:pt x="18225" y="14387"/>
                    </a:lnTo>
                    <a:lnTo>
                      <a:pt x="18225" y="0"/>
                    </a:lnTo>
                    <a:lnTo>
                      <a:pt x="21600" y="0"/>
                    </a:lnTo>
                    <a:lnTo>
                      <a:pt x="21600" y="14500"/>
                    </a:lnTo>
                    <a:lnTo>
                      <a:pt x="3375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802" name="Freeform 28"/>
              <p:cNvSpPr/>
              <p:nvPr/>
            </p:nvSpPr>
            <p:spPr>
              <a:xfrm>
                <a:off x="627063" y="5246689"/>
                <a:ext cx="190502" cy="190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803" name="Freeform 29"/>
              <p:cNvSpPr/>
              <p:nvPr/>
            </p:nvSpPr>
            <p:spPr>
              <a:xfrm>
                <a:off x="627063" y="5764215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804" name="Freeform 30"/>
              <p:cNvSpPr/>
              <p:nvPr/>
            </p:nvSpPr>
            <p:spPr>
              <a:xfrm>
                <a:off x="684213" y="6330952"/>
                <a:ext cx="417515" cy="5175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32" y="21600"/>
                    </a:moveTo>
                    <a:lnTo>
                      <a:pt x="0" y="21202"/>
                    </a:lnTo>
                    <a:lnTo>
                      <a:pt x="3696" y="13649"/>
                    </a:lnTo>
                    <a:lnTo>
                      <a:pt x="3942" y="13649"/>
                    </a:lnTo>
                    <a:lnTo>
                      <a:pt x="20861" y="0"/>
                    </a:lnTo>
                    <a:lnTo>
                      <a:pt x="21600" y="795"/>
                    </a:lnTo>
                    <a:lnTo>
                      <a:pt x="4928" y="14245"/>
                    </a:lnTo>
                    <a:lnTo>
                      <a:pt x="123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805" name="Freeform 31"/>
              <p:cNvSpPr/>
              <p:nvPr/>
            </p:nvSpPr>
            <p:spPr>
              <a:xfrm>
                <a:off x="1063625" y="6221415"/>
                <a:ext cx="150023" cy="1476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extrusionOk="0">
                    <a:moveTo>
                      <a:pt x="10473" y="21600"/>
                    </a:moveTo>
                    <a:cubicBezTo>
                      <a:pt x="7855" y="21600"/>
                      <a:pt x="5236" y="20206"/>
                      <a:pt x="3273" y="18116"/>
                    </a:cubicBezTo>
                    <a:cubicBezTo>
                      <a:pt x="1309" y="16723"/>
                      <a:pt x="0" y="13935"/>
                      <a:pt x="0" y="10452"/>
                    </a:cubicBezTo>
                    <a:cubicBezTo>
                      <a:pt x="0" y="7665"/>
                      <a:pt x="1309" y="4877"/>
                      <a:pt x="3273" y="2787"/>
                    </a:cubicBezTo>
                    <a:cubicBezTo>
                      <a:pt x="5236" y="697"/>
                      <a:pt x="7855" y="0"/>
                      <a:pt x="10473" y="0"/>
                    </a:cubicBezTo>
                    <a:cubicBezTo>
                      <a:pt x="13091" y="0"/>
                      <a:pt x="15709" y="697"/>
                      <a:pt x="17673" y="2787"/>
                    </a:cubicBezTo>
                    <a:cubicBezTo>
                      <a:pt x="21600" y="6968"/>
                      <a:pt x="21600" y="13935"/>
                      <a:pt x="17673" y="18116"/>
                    </a:cubicBezTo>
                    <a:cubicBezTo>
                      <a:pt x="15709" y="20206"/>
                      <a:pt x="13091" y="21600"/>
                      <a:pt x="10473" y="21600"/>
                    </a:cubicBezTo>
                    <a:close/>
                    <a:moveTo>
                      <a:pt x="10473" y="2787"/>
                    </a:moveTo>
                    <a:cubicBezTo>
                      <a:pt x="8509" y="2787"/>
                      <a:pt x="6545" y="3484"/>
                      <a:pt x="5236" y="4877"/>
                    </a:cubicBezTo>
                    <a:cubicBezTo>
                      <a:pt x="3927" y="6271"/>
                      <a:pt x="2618" y="8361"/>
                      <a:pt x="2618" y="10452"/>
                    </a:cubicBezTo>
                    <a:cubicBezTo>
                      <a:pt x="2618" y="13239"/>
                      <a:pt x="3927" y="14632"/>
                      <a:pt x="5236" y="16723"/>
                    </a:cubicBezTo>
                    <a:cubicBezTo>
                      <a:pt x="6545" y="18116"/>
                      <a:pt x="8509" y="18813"/>
                      <a:pt x="10473" y="18813"/>
                    </a:cubicBezTo>
                    <a:cubicBezTo>
                      <a:pt x="12436" y="18813"/>
                      <a:pt x="14400" y="18116"/>
                      <a:pt x="15709" y="16723"/>
                    </a:cubicBezTo>
                    <a:cubicBezTo>
                      <a:pt x="18982" y="13239"/>
                      <a:pt x="18982" y="8361"/>
                      <a:pt x="15709" y="4877"/>
                    </a:cubicBezTo>
                    <a:cubicBezTo>
                      <a:pt x="14400" y="3484"/>
                      <a:pt x="12436" y="2787"/>
                      <a:pt x="10473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grpSp>
          <p:nvGrpSpPr>
            <p:cNvPr id="817" name="Group 9"/>
            <p:cNvGrpSpPr/>
            <p:nvPr/>
          </p:nvGrpSpPr>
          <p:grpSpPr>
            <a:xfrm>
              <a:off x="11386342" y="-1"/>
              <a:ext cx="667550" cy="6848481"/>
              <a:chOff x="-1" y="0"/>
              <a:chExt cx="667548" cy="6848479"/>
            </a:xfrm>
          </p:grpSpPr>
          <p:sp>
            <p:nvSpPr>
              <p:cNvPr id="807" name="Freeform 32"/>
              <p:cNvSpPr/>
              <p:nvPr/>
            </p:nvSpPr>
            <p:spPr>
              <a:xfrm>
                <a:off x="111919" y="-1"/>
                <a:ext cx="417516" cy="51276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86" y="21600"/>
                    </a:moveTo>
                    <a:lnTo>
                      <a:pt x="0" y="20998"/>
                    </a:lnTo>
                    <a:lnTo>
                      <a:pt x="16672" y="7222"/>
                    </a:lnTo>
                    <a:lnTo>
                      <a:pt x="20368" y="0"/>
                    </a:lnTo>
                    <a:lnTo>
                      <a:pt x="21600" y="401"/>
                    </a:lnTo>
                    <a:lnTo>
                      <a:pt x="17904" y="7824"/>
                    </a:lnTo>
                    <a:lnTo>
                      <a:pt x="986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808" name="Freeform 33"/>
              <p:cNvSpPr/>
              <p:nvPr/>
            </p:nvSpPr>
            <p:spPr>
              <a:xfrm>
                <a:off x="-2" y="474662"/>
                <a:ext cx="150023" cy="1524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extrusionOk="0">
                    <a:moveTo>
                      <a:pt x="10145" y="21600"/>
                    </a:moveTo>
                    <a:cubicBezTo>
                      <a:pt x="7527" y="21600"/>
                      <a:pt x="4909" y="20250"/>
                      <a:pt x="2945" y="18225"/>
                    </a:cubicBezTo>
                    <a:cubicBezTo>
                      <a:pt x="-982" y="14175"/>
                      <a:pt x="-982" y="7425"/>
                      <a:pt x="2945" y="3375"/>
                    </a:cubicBezTo>
                    <a:cubicBezTo>
                      <a:pt x="4909" y="1350"/>
                      <a:pt x="7527" y="0"/>
                      <a:pt x="10145" y="0"/>
                    </a:cubicBezTo>
                    <a:cubicBezTo>
                      <a:pt x="12763" y="0"/>
                      <a:pt x="15382" y="1350"/>
                      <a:pt x="17345" y="3375"/>
                    </a:cubicBezTo>
                    <a:cubicBezTo>
                      <a:pt x="19309" y="5400"/>
                      <a:pt x="20618" y="8100"/>
                      <a:pt x="20618" y="10800"/>
                    </a:cubicBezTo>
                    <a:cubicBezTo>
                      <a:pt x="20618" y="13500"/>
                      <a:pt x="19309" y="16200"/>
                      <a:pt x="17345" y="18225"/>
                    </a:cubicBezTo>
                    <a:cubicBezTo>
                      <a:pt x="15382" y="20250"/>
                      <a:pt x="12763" y="21600"/>
                      <a:pt x="10145" y="21600"/>
                    </a:cubicBezTo>
                    <a:close/>
                    <a:moveTo>
                      <a:pt x="10145" y="2700"/>
                    </a:moveTo>
                    <a:cubicBezTo>
                      <a:pt x="8182" y="2700"/>
                      <a:pt x="6218" y="4050"/>
                      <a:pt x="4909" y="5400"/>
                    </a:cubicBezTo>
                    <a:cubicBezTo>
                      <a:pt x="1636" y="8100"/>
                      <a:pt x="1636" y="13500"/>
                      <a:pt x="4909" y="16200"/>
                    </a:cubicBezTo>
                    <a:cubicBezTo>
                      <a:pt x="6218" y="18225"/>
                      <a:pt x="8182" y="18900"/>
                      <a:pt x="10145" y="18900"/>
                    </a:cubicBezTo>
                    <a:cubicBezTo>
                      <a:pt x="12109" y="18900"/>
                      <a:pt x="14073" y="18225"/>
                      <a:pt x="16036" y="16200"/>
                    </a:cubicBezTo>
                    <a:cubicBezTo>
                      <a:pt x="18654" y="13500"/>
                      <a:pt x="18654" y="8100"/>
                      <a:pt x="16036" y="5400"/>
                    </a:cubicBezTo>
                    <a:cubicBezTo>
                      <a:pt x="14073" y="4050"/>
                      <a:pt x="12109" y="2700"/>
                      <a:pt x="10145" y="270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809" name="Freeform 34"/>
              <p:cNvSpPr/>
              <p:nvPr/>
            </p:nvSpPr>
            <p:spPr>
              <a:xfrm>
                <a:off x="259556" y="1539874"/>
                <a:ext cx="188916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810" name="Freeform 35"/>
              <p:cNvSpPr/>
              <p:nvPr/>
            </p:nvSpPr>
            <p:spPr>
              <a:xfrm>
                <a:off x="159544" y="5694365"/>
                <a:ext cx="298453" cy="11541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723" y="21600"/>
                    </a:moveTo>
                    <a:lnTo>
                      <a:pt x="0" y="21600"/>
                    </a:lnTo>
                    <a:lnTo>
                      <a:pt x="0" y="12092"/>
                    </a:lnTo>
                    <a:lnTo>
                      <a:pt x="20221" y="0"/>
                    </a:lnTo>
                    <a:lnTo>
                      <a:pt x="21600" y="178"/>
                    </a:lnTo>
                    <a:lnTo>
                      <a:pt x="1723" y="12182"/>
                    </a:lnTo>
                    <a:lnTo>
                      <a:pt x="1723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811" name="Freeform 36"/>
              <p:cNvSpPr/>
              <p:nvPr/>
            </p:nvSpPr>
            <p:spPr>
              <a:xfrm>
                <a:off x="400845" y="5551490"/>
                <a:ext cx="157165" cy="15557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127" y="21600"/>
                    </a:moveTo>
                    <a:cubicBezTo>
                      <a:pt x="5236" y="21600"/>
                      <a:pt x="0" y="16364"/>
                      <a:pt x="0" y="10473"/>
                    </a:cubicBezTo>
                    <a:cubicBezTo>
                      <a:pt x="0" y="4582"/>
                      <a:pt x="5236" y="0"/>
                      <a:pt x="11127" y="0"/>
                    </a:cubicBezTo>
                    <a:cubicBezTo>
                      <a:pt x="17018" y="0"/>
                      <a:pt x="21600" y="4582"/>
                      <a:pt x="21600" y="10473"/>
                    </a:cubicBezTo>
                    <a:cubicBezTo>
                      <a:pt x="21600" y="16364"/>
                      <a:pt x="17018" y="21600"/>
                      <a:pt x="11127" y="21600"/>
                    </a:cubicBezTo>
                    <a:close/>
                    <a:moveTo>
                      <a:pt x="11127" y="2618"/>
                    </a:moveTo>
                    <a:cubicBezTo>
                      <a:pt x="6545" y="2618"/>
                      <a:pt x="2618" y="5891"/>
                      <a:pt x="2618" y="10473"/>
                    </a:cubicBezTo>
                    <a:cubicBezTo>
                      <a:pt x="2618" y="15055"/>
                      <a:pt x="6545" y="18982"/>
                      <a:pt x="11127" y="18982"/>
                    </a:cubicBezTo>
                    <a:cubicBezTo>
                      <a:pt x="15055" y="18982"/>
                      <a:pt x="18982" y="15055"/>
                      <a:pt x="18982" y="10473"/>
                    </a:cubicBezTo>
                    <a:cubicBezTo>
                      <a:pt x="18982" y="5891"/>
                      <a:pt x="15055" y="2618"/>
                      <a:pt x="11127" y="261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812" name="Freeform 37"/>
              <p:cNvSpPr/>
              <p:nvPr/>
            </p:nvSpPr>
            <p:spPr>
              <a:xfrm>
                <a:off x="338932" y="4761"/>
                <a:ext cx="304803" cy="15446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87" y="21600"/>
                    </a:moveTo>
                    <a:lnTo>
                      <a:pt x="0" y="21600"/>
                    </a:lnTo>
                    <a:lnTo>
                      <a:pt x="0" y="17538"/>
                    </a:lnTo>
                    <a:lnTo>
                      <a:pt x="19575" y="13630"/>
                    </a:lnTo>
                    <a:lnTo>
                      <a:pt x="19575" y="0"/>
                    </a:lnTo>
                    <a:lnTo>
                      <a:pt x="21600" y="0"/>
                    </a:lnTo>
                    <a:lnTo>
                      <a:pt x="21600" y="13764"/>
                    </a:lnTo>
                    <a:lnTo>
                      <a:pt x="1687" y="17671"/>
                    </a:lnTo>
                    <a:lnTo>
                      <a:pt x="1687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813" name="Freeform 38"/>
              <p:cNvSpPr/>
              <p:nvPr/>
            </p:nvSpPr>
            <p:spPr>
              <a:xfrm>
                <a:off x="264319" y="4867276"/>
                <a:ext cx="188916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814" name="Freeform 39"/>
              <p:cNvSpPr/>
              <p:nvPr/>
            </p:nvSpPr>
            <p:spPr>
              <a:xfrm>
                <a:off x="69056" y="5046664"/>
                <a:ext cx="307978" cy="18018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04" y="21600"/>
                    </a:moveTo>
                    <a:lnTo>
                      <a:pt x="0" y="21600"/>
                    </a:lnTo>
                    <a:lnTo>
                      <a:pt x="0" y="6737"/>
                    </a:lnTo>
                    <a:lnTo>
                      <a:pt x="19596" y="3368"/>
                    </a:lnTo>
                    <a:lnTo>
                      <a:pt x="19596" y="0"/>
                    </a:lnTo>
                    <a:lnTo>
                      <a:pt x="21600" y="0"/>
                    </a:lnTo>
                    <a:lnTo>
                      <a:pt x="21600" y="3483"/>
                    </a:lnTo>
                    <a:lnTo>
                      <a:pt x="2004" y="6851"/>
                    </a:lnTo>
                    <a:lnTo>
                      <a:pt x="2004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815" name="Freeform 40"/>
              <p:cNvSpPr/>
              <p:nvPr/>
            </p:nvSpPr>
            <p:spPr>
              <a:xfrm>
                <a:off x="477045" y="6416677"/>
                <a:ext cx="190503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816" name="Rectangle 41"/>
              <p:cNvSpPr/>
              <p:nvPr/>
            </p:nvSpPr>
            <p:spPr>
              <a:xfrm>
                <a:off x="567532" y="6596065"/>
                <a:ext cx="23815" cy="252414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</p:grpSp>
      <p:sp>
        <p:nvSpPr>
          <p:cNvPr id="819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820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2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8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3"/>
            <a:ext cx="12192004" cy="685800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867" name="Group 7"/>
          <p:cNvGrpSpPr/>
          <p:nvPr/>
        </p:nvGrpSpPr>
        <p:grpSpPr>
          <a:xfrm>
            <a:off x="-14289" y="-2"/>
            <a:ext cx="12053893" cy="6858006"/>
            <a:chOff x="0" y="0"/>
            <a:chExt cx="12053891" cy="6858004"/>
          </a:xfrm>
        </p:grpSpPr>
        <p:grpSp>
          <p:nvGrpSpPr>
            <p:cNvPr id="855" name="Group 8"/>
            <p:cNvGrpSpPr/>
            <p:nvPr/>
          </p:nvGrpSpPr>
          <p:grpSpPr>
            <a:xfrm>
              <a:off x="-1" y="-1"/>
              <a:ext cx="1213649" cy="6858006"/>
              <a:chOff x="0" y="0"/>
              <a:chExt cx="1213647" cy="6858004"/>
            </a:xfrm>
          </p:grpSpPr>
          <p:sp>
            <p:nvSpPr>
              <p:cNvPr id="829" name="Rectangle 5"/>
              <p:cNvSpPr/>
              <p:nvPr/>
            </p:nvSpPr>
            <p:spPr>
              <a:xfrm>
                <a:off x="128588" y="4763"/>
                <a:ext cx="23815" cy="2181226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830" name="Freeform 6"/>
              <p:cNvSpPr/>
              <p:nvPr/>
            </p:nvSpPr>
            <p:spPr>
              <a:xfrm>
                <a:off x="47625" y="2176463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831" name="Freeform 7"/>
              <p:cNvSpPr/>
              <p:nvPr/>
            </p:nvSpPr>
            <p:spPr>
              <a:xfrm>
                <a:off x="42863" y="4021139"/>
                <a:ext cx="190502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832" name="Freeform 8"/>
              <p:cNvSpPr/>
              <p:nvPr/>
            </p:nvSpPr>
            <p:spPr>
              <a:xfrm>
                <a:off x="214313" y="4762"/>
                <a:ext cx="369890" cy="18113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209" y="21600"/>
                    </a:moveTo>
                    <a:lnTo>
                      <a:pt x="0" y="11851"/>
                    </a:lnTo>
                    <a:lnTo>
                      <a:pt x="0" y="0"/>
                    </a:lnTo>
                    <a:lnTo>
                      <a:pt x="1391" y="0"/>
                    </a:lnTo>
                    <a:lnTo>
                      <a:pt x="1391" y="11794"/>
                    </a:lnTo>
                    <a:lnTo>
                      <a:pt x="21600" y="21486"/>
                    </a:lnTo>
                    <a:lnTo>
                      <a:pt x="2020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833" name="Freeform 9"/>
              <p:cNvSpPr/>
              <p:nvPr/>
            </p:nvSpPr>
            <p:spPr>
              <a:xfrm>
                <a:off x="517525" y="1801813"/>
                <a:ext cx="190502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24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834" name="Freeform 10"/>
              <p:cNvSpPr/>
              <p:nvPr/>
            </p:nvSpPr>
            <p:spPr>
              <a:xfrm>
                <a:off x="300038" y="4762"/>
                <a:ext cx="369890" cy="14303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488" y="21600"/>
                    </a:moveTo>
                    <a:lnTo>
                      <a:pt x="0" y="9182"/>
                    </a:lnTo>
                    <a:lnTo>
                      <a:pt x="0" y="0"/>
                    </a:lnTo>
                    <a:lnTo>
                      <a:pt x="1669" y="0"/>
                    </a:lnTo>
                    <a:lnTo>
                      <a:pt x="1669" y="9110"/>
                    </a:lnTo>
                    <a:lnTo>
                      <a:pt x="21600" y="21456"/>
                    </a:lnTo>
                    <a:lnTo>
                      <a:pt x="20488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835" name="Freeform 11"/>
              <p:cNvSpPr/>
              <p:nvPr/>
            </p:nvSpPr>
            <p:spPr>
              <a:xfrm>
                <a:off x="560388" y="-1"/>
                <a:ext cx="152402" cy="9128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7550" y="21600"/>
                    </a:lnTo>
                    <a:lnTo>
                      <a:pt x="17550" y="7213"/>
                    </a:lnTo>
                    <a:lnTo>
                      <a:pt x="0" y="225"/>
                    </a:lnTo>
                    <a:lnTo>
                      <a:pt x="3375" y="0"/>
                    </a:lnTo>
                    <a:lnTo>
                      <a:pt x="21600" y="7100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836" name="Freeform 12"/>
              <p:cNvSpPr/>
              <p:nvPr/>
            </p:nvSpPr>
            <p:spPr>
              <a:xfrm>
                <a:off x="603250" y="1420812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78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837" name="Freeform 13"/>
              <p:cNvSpPr/>
              <p:nvPr/>
            </p:nvSpPr>
            <p:spPr>
              <a:xfrm>
                <a:off x="603250" y="903287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838" name="Freeform 14"/>
              <p:cNvSpPr/>
              <p:nvPr/>
            </p:nvSpPr>
            <p:spPr>
              <a:xfrm>
                <a:off x="655638" y="-1"/>
                <a:ext cx="422277" cy="5270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869" y="21600"/>
                    </a:moveTo>
                    <a:lnTo>
                      <a:pt x="3898" y="8002"/>
                    </a:lnTo>
                    <a:lnTo>
                      <a:pt x="0" y="390"/>
                    </a:lnTo>
                    <a:lnTo>
                      <a:pt x="1218" y="0"/>
                    </a:lnTo>
                    <a:lnTo>
                      <a:pt x="5116" y="7417"/>
                    </a:lnTo>
                    <a:lnTo>
                      <a:pt x="21600" y="20819"/>
                    </a:lnTo>
                    <a:lnTo>
                      <a:pt x="2086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839" name="Freeform 15"/>
              <p:cNvSpPr/>
              <p:nvPr/>
            </p:nvSpPr>
            <p:spPr>
              <a:xfrm>
                <a:off x="1042193" y="488949"/>
                <a:ext cx="147641" cy="1476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94" h="21600" extrusionOk="0">
                    <a:moveTo>
                      <a:pt x="9847" y="21600"/>
                    </a:moveTo>
                    <a:cubicBezTo>
                      <a:pt x="7306" y="21600"/>
                      <a:pt x="4765" y="20903"/>
                      <a:pt x="2859" y="18813"/>
                    </a:cubicBezTo>
                    <a:cubicBezTo>
                      <a:pt x="-953" y="13935"/>
                      <a:pt x="-953" y="6968"/>
                      <a:pt x="2859" y="2787"/>
                    </a:cubicBezTo>
                    <a:cubicBezTo>
                      <a:pt x="4765" y="697"/>
                      <a:pt x="7306" y="0"/>
                      <a:pt x="9847" y="0"/>
                    </a:cubicBezTo>
                    <a:cubicBezTo>
                      <a:pt x="12388" y="0"/>
                      <a:pt x="14929" y="697"/>
                      <a:pt x="16835" y="2787"/>
                    </a:cubicBezTo>
                    <a:cubicBezTo>
                      <a:pt x="20647" y="6968"/>
                      <a:pt x="20647" y="13935"/>
                      <a:pt x="16835" y="18813"/>
                    </a:cubicBezTo>
                    <a:cubicBezTo>
                      <a:pt x="14929" y="20903"/>
                      <a:pt x="12388" y="21600"/>
                      <a:pt x="9847" y="21600"/>
                    </a:cubicBezTo>
                    <a:close/>
                    <a:moveTo>
                      <a:pt x="9847" y="2787"/>
                    </a:moveTo>
                    <a:cubicBezTo>
                      <a:pt x="7941" y="2787"/>
                      <a:pt x="6035" y="3484"/>
                      <a:pt x="4765" y="4877"/>
                    </a:cubicBezTo>
                    <a:cubicBezTo>
                      <a:pt x="1588" y="8361"/>
                      <a:pt x="1588" y="13239"/>
                      <a:pt x="4765" y="16723"/>
                    </a:cubicBezTo>
                    <a:cubicBezTo>
                      <a:pt x="6035" y="18116"/>
                      <a:pt x="7941" y="18813"/>
                      <a:pt x="9847" y="18813"/>
                    </a:cubicBezTo>
                    <a:cubicBezTo>
                      <a:pt x="11753" y="18813"/>
                      <a:pt x="13659" y="18116"/>
                      <a:pt x="14929" y="16723"/>
                    </a:cubicBezTo>
                    <a:cubicBezTo>
                      <a:pt x="18106" y="13239"/>
                      <a:pt x="18106" y="8361"/>
                      <a:pt x="14929" y="4877"/>
                    </a:cubicBezTo>
                    <a:cubicBezTo>
                      <a:pt x="13659" y="3484"/>
                      <a:pt x="11753" y="2787"/>
                      <a:pt x="9847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840" name="Freeform 17"/>
              <p:cNvSpPr/>
              <p:nvPr/>
            </p:nvSpPr>
            <p:spPr>
              <a:xfrm>
                <a:off x="23813" y="1801813"/>
                <a:ext cx="123827" cy="1270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62" y="21600"/>
                    </a:moveTo>
                    <a:lnTo>
                      <a:pt x="0" y="19170"/>
                    </a:lnTo>
                    <a:lnTo>
                      <a:pt x="19108" y="0"/>
                    </a:lnTo>
                    <a:lnTo>
                      <a:pt x="21600" y="2430"/>
                    </a:lnTo>
                    <a:lnTo>
                      <a:pt x="166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841" name="Freeform 18"/>
              <p:cNvSpPr/>
              <p:nvPr/>
            </p:nvSpPr>
            <p:spPr>
              <a:xfrm>
                <a:off x="4763" y="3549650"/>
                <a:ext cx="147640" cy="4810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8116" y="21600"/>
                    </a:lnTo>
                    <a:lnTo>
                      <a:pt x="18116" y="5560"/>
                    </a:lnTo>
                    <a:lnTo>
                      <a:pt x="0" y="855"/>
                    </a:lnTo>
                    <a:lnTo>
                      <a:pt x="2787" y="0"/>
                    </a:lnTo>
                    <a:lnTo>
                      <a:pt x="21600" y="4919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842" name="Freeform 19"/>
              <p:cNvSpPr/>
              <p:nvPr/>
            </p:nvSpPr>
            <p:spPr>
              <a:xfrm>
                <a:off x="142875" y="1382712"/>
                <a:ext cx="142877" cy="4762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8720" y="21600"/>
                    </a:lnTo>
                    <a:lnTo>
                      <a:pt x="18720" y="6048"/>
                    </a:lnTo>
                    <a:lnTo>
                      <a:pt x="0" y="648"/>
                    </a:lnTo>
                    <a:lnTo>
                      <a:pt x="2160" y="0"/>
                    </a:lnTo>
                    <a:lnTo>
                      <a:pt x="21600" y="5832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843" name="Freeform 20"/>
              <p:cNvSpPr/>
              <p:nvPr/>
            </p:nvSpPr>
            <p:spPr>
              <a:xfrm>
                <a:off x="219075" y="1849438"/>
                <a:ext cx="114302" cy="1079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5400" y="21600"/>
                      <a:pt x="0" y="16904"/>
                      <a:pt x="0" y="11270"/>
                    </a:cubicBezTo>
                    <a:cubicBezTo>
                      <a:pt x="0" y="4696"/>
                      <a:pt x="5400" y="0"/>
                      <a:pt x="10800" y="0"/>
                    </a:cubicBezTo>
                    <a:cubicBezTo>
                      <a:pt x="16200" y="0"/>
                      <a:pt x="21600" y="4696"/>
                      <a:pt x="21600" y="11270"/>
                    </a:cubicBezTo>
                    <a:cubicBezTo>
                      <a:pt x="21600" y="16904"/>
                      <a:pt x="16200" y="21600"/>
                      <a:pt x="10800" y="21600"/>
                    </a:cubicBezTo>
                    <a:close/>
                    <a:moveTo>
                      <a:pt x="10800" y="3757"/>
                    </a:moveTo>
                    <a:cubicBezTo>
                      <a:pt x="7200" y="3757"/>
                      <a:pt x="3600" y="7513"/>
                      <a:pt x="3600" y="11270"/>
                    </a:cubicBezTo>
                    <a:cubicBezTo>
                      <a:pt x="3600" y="15026"/>
                      <a:pt x="7200" y="17843"/>
                      <a:pt x="10800" y="17843"/>
                    </a:cubicBezTo>
                    <a:cubicBezTo>
                      <a:pt x="14400" y="17843"/>
                      <a:pt x="18000" y="15026"/>
                      <a:pt x="18000" y="11270"/>
                    </a:cubicBezTo>
                    <a:cubicBezTo>
                      <a:pt x="18000" y="7513"/>
                      <a:pt x="14400" y="3757"/>
                      <a:pt x="10800" y="375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844" name="Rectangle 21"/>
              <p:cNvSpPr/>
              <p:nvPr/>
            </p:nvSpPr>
            <p:spPr>
              <a:xfrm>
                <a:off x="147638" y="4662489"/>
                <a:ext cx="23815" cy="2181227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845" name="Freeform 22"/>
              <p:cNvSpPr/>
              <p:nvPr/>
            </p:nvSpPr>
            <p:spPr>
              <a:xfrm>
                <a:off x="238125" y="5041901"/>
                <a:ext cx="369890" cy="18018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91" y="21600"/>
                    </a:moveTo>
                    <a:lnTo>
                      <a:pt x="0" y="21600"/>
                    </a:lnTo>
                    <a:lnTo>
                      <a:pt x="0" y="9744"/>
                    </a:lnTo>
                    <a:lnTo>
                      <a:pt x="20209" y="0"/>
                    </a:lnTo>
                    <a:lnTo>
                      <a:pt x="21600" y="114"/>
                    </a:lnTo>
                    <a:lnTo>
                      <a:pt x="1391" y="9858"/>
                    </a:lnTo>
                    <a:lnTo>
                      <a:pt x="1391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846" name="Freeform 23"/>
              <p:cNvSpPr/>
              <p:nvPr/>
            </p:nvSpPr>
            <p:spPr>
              <a:xfrm>
                <a:off x="66675" y="4481514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847" name="Freeform 24"/>
              <p:cNvSpPr/>
              <p:nvPr/>
            </p:nvSpPr>
            <p:spPr>
              <a:xfrm>
                <a:off x="-1" y="5627690"/>
                <a:ext cx="85728" cy="12160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4400" y="21600"/>
                    </a:lnTo>
                    <a:lnTo>
                      <a:pt x="14400" y="4202"/>
                    </a:lnTo>
                    <a:lnTo>
                      <a:pt x="0" y="85"/>
                    </a:lnTo>
                    <a:lnTo>
                      <a:pt x="7200" y="0"/>
                    </a:lnTo>
                    <a:lnTo>
                      <a:pt x="21600" y="4117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848" name="Freeform 25"/>
              <p:cNvSpPr/>
              <p:nvPr/>
            </p:nvSpPr>
            <p:spPr>
              <a:xfrm>
                <a:off x="541338" y="4867276"/>
                <a:ext cx="190502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849" name="Freeform 26"/>
              <p:cNvSpPr/>
              <p:nvPr/>
            </p:nvSpPr>
            <p:spPr>
              <a:xfrm>
                <a:off x="323850" y="5422902"/>
                <a:ext cx="374652" cy="142557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47" y="21600"/>
                    </a:moveTo>
                    <a:lnTo>
                      <a:pt x="0" y="21600"/>
                    </a:lnTo>
                    <a:lnTo>
                      <a:pt x="0" y="12388"/>
                    </a:lnTo>
                    <a:lnTo>
                      <a:pt x="275" y="12315"/>
                    </a:lnTo>
                    <a:lnTo>
                      <a:pt x="20227" y="0"/>
                    </a:lnTo>
                    <a:lnTo>
                      <a:pt x="21600" y="144"/>
                    </a:lnTo>
                    <a:lnTo>
                      <a:pt x="1647" y="12460"/>
                    </a:lnTo>
                    <a:lnTo>
                      <a:pt x="1647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850" name="Freeform 27"/>
              <p:cNvSpPr/>
              <p:nvPr/>
            </p:nvSpPr>
            <p:spPr>
              <a:xfrm>
                <a:off x="584200" y="5945190"/>
                <a:ext cx="152402" cy="9128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375" y="21600"/>
                    </a:moveTo>
                    <a:lnTo>
                      <a:pt x="0" y="21375"/>
                    </a:lnTo>
                    <a:lnTo>
                      <a:pt x="18225" y="14387"/>
                    </a:lnTo>
                    <a:lnTo>
                      <a:pt x="18225" y="0"/>
                    </a:lnTo>
                    <a:lnTo>
                      <a:pt x="21600" y="0"/>
                    </a:lnTo>
                    <a:lnTo>
                      <a:pt x="21600" y="14500"/>
                    </a:lnTo>
                    <a:lnTo>
                      <a:pt x="3375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851" name="Freeform 28"/>
              <p:cNvSpPr/>
              <p:nvPr/>
            </p:nvSpPr>
            <p:spPr>
              <a:xfrm>
                <a:off x="627063" y="5246689"/>
                <a:ext cx="190502" cy="190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852" name="Freeform 29"/>
              <p:cNvSpPr/>
              <p:nvPr/>
            </p:nvSpPr>
            <p:spPr>
              <a:xfrm>
                <a:off x="627063" y="5764215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853" name="Freeform 30"/>
              <p:cNvSpPr/>
              <p:nvPr/>
            </p:nvSpPr>
            <p:spPr>
              <a:xfrm>
                <a:off x="684213" y="6330952"/>
                <a:ext cx="417515" cy="5175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32" y="21600"/>
                    </a:moveTo>
                    <a:lnTo>
                      <a:pt x="0" y="21202"/>
                    </a:lnTo>
                    <a:lnTo>
                      <a:pt x="3696" y="13649"/>
                    </a:lnTo>
                    <a:lnTo>
                      <a:pt x="3942" y="13649"/>
                    </a:lnTo>
                    <a:lnTo>
                      <a:pt x="20861" y="0"/>
                    </a:lnTo>
                    <a:lnTo>
                      <a:pt x="21600" y="795"/>
                    </a:lnTo>
                    <a:lnTo>
                      <a:pt x="4928" y="14245"/>
                    </a:lnTo>
                    <a:lnTo>
                      <a:pt x="123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854" name="Freeform 31"/>
              <p:cNvSpPr/>
              <p:nvPr/>
            </p:nvSpPr>
            <p:spPr>
              <a:xfrm>
                <a:off x="1063625" y="6221415"/>
                <a:ext cx="150023" cy="1476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extrusionOk="0">
                    <a:moveTo>
                      <a:pt x="10473" y="21600"/>
                    </a:moveTo>
                    <a:cubicBezTo>
                      <a:pt x="7855" y="21600"/>
                      <a:pt x="5236" y="20206"/>
                      <a:pt x="3273" y="18116"/>
                    </a:cubicBezTo>
                    <a:cubicBezTo>
                      <a:pt x="1309" y="16723"/>
                      <a:pt x="0" y="13935"/>
                      <a:pt x="0" y="10452"/>
                    </a:cubicBezTo>
                    <a:cubicBezTo>
                      <a:pt x="0" y="7665"/>
                      <a:pt x="1309" y="4877"/>
                      <a:pt x="3273" y="2787"/>
                    </a:cubicBezTo>
                    <a:cubicBezTo>
                      <a:pt x="5236" y="697"/>
                      <a:pt x="7855" y="0"/>
                      <a:pt x="10473" y="0"/>
                    </a:cubicBezTo>
                    <a:cubicBezTo>
                      <a:pt x="13091" y="0"/>
                      <a:pt x="15709" y="697"/>
                      <a:pt x="17673" y="2787"/>
                    </a:cubicBezTo>
                    <a:cubicBezTo>
                      <a:pt x="21600" y="6968"/>
                      <a:pt x="21600" y="13935"/>
                      <a:pt x="17673" y="18116"/>
                    </a:cubicBezTo>
                    <a:cubicBezTo>
                      <a:pt x="15709" y="20206"/>
                      <a:pt x="13091" y="21600"/>
                      <a:pt x="10473" y="21600"/>
                    </a:cubicBezTo>
                    <a:close/>
                    <a:moveTo>
                      <a:pt x="10473" y="2787"/>
                    </a:moveTo>
                    <a:cubicBezTo>
                      <a:pt x="8509" y="2787"/>
                      <a:pt x="6545" y="3484"/>
                      <a:pt x="5236" y="4877"/>
                    </a:cubicBezTo>
                    <a:cubicBezTo>
                      <a:pt x="3927" y="6271"/>
                      <a:pt x="2618" y="8361"/>
                      <a:pt x="2618" y="10452"/>
                    </a:cubicBezTo>
                    <a:cubicBezTo>
                      <a:pt x="2618" y="13239"/>
                      <a:pt x="3927" y="14632"/>
                      <a:pt x="5236" y="16723"/>
                    </a:cubicBezTo>
                    <a:cubicBezTo>
                      <a:pt x="6545" y="18116"/>
                      <a:pt x="8509" y="18813"/>
                      <a:pt x="10473" y="18813"/>
                    </a:cubicBezTo>
                    <a:cubicBezTo>
                      <a:pt x="12436" y="18813"/>
                      <a:pt x="14400" y="18116"/>
                      <a:pt x="15709" y="16723"/>
                    </a:cubicBezTo>
                    <a:cubicBezTo>
                      <a:pt x="18982" y="13239"/>
                      <a:pt x="18982" y="8361"/>
                      <a:pt x="15709" y="4877"/>
                    </a:cubicBezTo>
                    <a:cubicBezTo>
                      <a:pt x="14400" y="3484"/>
                      <a:pt x="12436" y="2787"/>
                      <a:pt x="10473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grpSp>
          <p:nvGrpSpPr>
            <p:cNvPr id="866" name="Group 9"/>
            <p:cNvGrpSpPr/>
            <p:nvPr/>
          </p:nvGrpSpPr>
          <p:grpSpPr>
            <a:xfrm>
              <a:off x="11386342" y="-1"/>
              <a:ext cx="667550" cy="6848481"/>
              <a:chOff x="-1" y="0"/>
              <a:chExt cx="667548" cy="6848479"/>
            </a:xfrm>
          </p:grpSpPr>
          <p:sp>
            <p:nvSpPr>
              <p:cNvPr id="856" name="Freeform 32"/>
              <p:cNvSpPr/>
              <p:nvPr/>
            </p:nvSpPr>
            <p:spPr>
              <a:xfrm>
                <a:off x="111919" y="-1"/>
                <a:ext cx="417516" cy="51276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86" y="21600"/>
                    </a:moveTo>
                    <a:lnTo>
                      <a:pt x="0" y="20998"/>
                    </a:lnTo>
                    <a:lnTo>
                      <a:pt x="16672" y="7222"/>
                    </a:lnTo>
                    <a:lnTo>
                      <a:pt x="20368" y="0"/>
                    </a:lnTo>
                    <a:lnTo>
                      <a:pt x="21600" y="401"/>
                    </a:lnTo>
                    <a:lnTo>
                      <a:pt x="17904" y="7824"/>
                    </a:lnTo>
                    <a:lnTo>
                      <a:pt x="986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857" name="Freeform 33"/>
              <p:cNvSpPr/>
              <p:nvPr/>
            </p:nvSpPr>
            <p:spPr>
              <a:xfrm>
                <a:off x="-2" y="474662"/>
                <a:ext cx="150023" cy="1524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extrusionOk="0">
                    <a:moveTo>
                      <a:pt x="10145" y="21600"/>
                    </a:moveTo>
                    <a:cubicBezTo>
                      <a:pt x="7527" y="21600"/>
                      <a:pt x="4909" y="20250"/>
                      <a:pt x="2945" y="18225"/>
                    </a:cubicBezTo>
                    <a:cubicBezTo>
                      <a:pt x="-982" y="14175"/>
                      <a:pt x="-982" y="7425"/>
                      <a:pt x="2945" y="3375"/>
                    </a:cubicBezTo>
                    <a:cubicBezTo>
                      <a:pt x="4909" y="1350"/>
                      <a:pt x="7527" y="0"/>
                      <a:pt x="10145" y="0"/>
                    </a:cubicBezTo>
                    <a:cubicBezTo>
                      <a:pt x="12763" y="0"/>
                      <a:pt x="15382" y="1350"/>
                      <a:pt x="17345" y="3375"/>
                    </a:cubicBezTo>
                    <a:cubicBezTo>
                      <a:pt x="19309" y="5400"/>
                      <a:pt x="20618" y="8100"/>
                      <a:pt x="20618" y="10800"/>
                    </a:cubicBezTo>
                    <a:cubicBezTo>
                      <a:pt x="20618" y="13500"/>
                      <a:pt x="19309" y="16200"/>
                      <a:pt x="17345" y="18225"/>
                    </a:cubicBezTo>
                    <a:cubicBezTo>
                      <a:pt x="15382" y="20250"/>
                      <a:pt x="12763" y="21600"/>
                      <a:pt x="10145" y="21600"/>
                    </a:cubicBezTo>
                    <a:close/>
                    <a:moveTo>
                      <a:pt x="10145" y="2700"/>
                    </a:moveTo>
                    <a:cubicBezTo>
                      <a:pt x="8182" y="2700"/>
                      <a:pt x="6218" y="4050"/>
                      <a:pt x="4909" y="5400"/>
                    </a:cubicBezTo>
                    <a:cubicBezTo>
                      <a:pt x="1636" y="8100"/>
                      <a:pt x="1636" y="13500"/>
                      <a:pt x="4909" y="16200"/>
                    </a:cubicBezTo>
                    <a:cubicBezTo>
                      <a:pt x="6218" y="18225"/>
                      <a:pt x="8182" y="18900"/>
                      <a:pt x="10145" y="18900"/>
                    </a:cubicBezTo>
                    <a:cubicBezTo>
                      <a:pt x="12109" y="18900"/>
                      <a:pt x="14073" y="18225"/>
                      <a:pt x="16036" y="16200"/>
                    </a:cubicBezTo>
                    <a:cubicBezTo>
                      <a:pt x="18654" y="13500"/>
                      <a:pt x="18654" y="8100"/>
                      <a:pt x="16036" y="5400"/>
                    </a:cubicBezTo>
                    <a:cubicBezTo>
                      <a:pt x="14073" y="4050"/>
                      <a:pt x="12109" y="2700"/>
                      <a:pt x="10145" y="270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858" name="Freeform 34"/>
              <p:cNvSpPr/>
              <p:nvPr/>
            </p:nvSpPr>
            <p:spPr>
              <a:xfrm>
                <a:off x="259556" y="1539874"/>
                <a:ext cx="188916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859" name="Freeform 35"/>
              <p:cNvSpPr/>
              <p:nvPr/>
            </p:nvSpPr>
            <p:spPr>
              <a:xfrm>
                <a:off x="159544" y="5694365"/>
                <a:ext cx="298453" cy="11541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723" y="21600"/>
                    </a:moveTo>
                    <a:lnTo>
                      <a:pt x="0" y="21600"/>
                    </a:lnTo>
                    <a:lnTo>
                      <a:pt x="0" y="12092"/>
                    </a:lnTo>
                    <a:lnTo>
                      <a:pt x="20221" y="0"/>
                    </a:lnTo>
                    <a:lnTo>
                      <a:pt x="21600" y="178"/>
                    </a:lnTo>
                    <a:lnTo>
                      <a:pt x="1723" y="12182"/>
                    </a:lnTo>
                    <a:lnTo>
                      <a:pt x="1723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860" name="Freeform 36"/>
              <p:cNvSpPr/>
              <p:nvPr/>
            </p:nvSpPr>
            <p:spPr>
              <a:xfrm>
                <a:off x="400845" y="5551490"/>
                <a:ext cx="157165" cy="15557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127" y="21600"/>
                    </a:moveTo>
                    <a:cubicBezTo>
                      <a:pt x="5236" y="21600"/>
                      <a:pt x="0" y="16364"/>
                      <a:pt x="0" y="10473"/>
                    </a:cubicBezTo>
                    <a:cubicBezTo>
                      <a:pt x="0" y="4582"/>
                      <a:pt x="5236" y="0"/>
                      <a:pt x="11127" y="0"/>
                    </a:cubicBezTo>
                    <a:cubicBezTo>
                      <a:pt x="17018" y="0"/>
                      <a:pt x="21600" y="4582"/>
                      <a:pt x="21600" y="10473"/>
                    </a:cubicBezTo>
                    <a:cubicBezTo>
                      <a:pt x="21600" y="16364"/>
                      <a:pt x="17018" y="21600"/>
                      <a:pt x="11127" y="21600"/>
                    </a:cubicBezTo>
                    <a:close/>
                    <a:moveTo>
                      <a:pt x="11127" y="2618"/>
                    </a:moveTo>
                    <a:cubicBezTo>
                      <a:pt x="6545" y="2618"/>
                      <a:pt x="2618" y="5891"/>
                      <a:pt x="2618" y="10473"/>
                    </a:cubicBezTo>
                    <a:cubicBezTo>
                      <a:pt x="2618" y="15055"/>
                      <a:pt x="6545" y="18982"/>
                      <a:pt x="11127" y="18982"/>
                    </a:cubicBezTo>
                    <a:cubicBezTo>
                      <a:pt x="15055" y="18982"/>
                      <a:pt x="18982" y="15055"/>
                      <a:pt x="18982" y="10473"/>
                    </a:cubicBezTo>
                    <a:cubicBezTo>
                      <a:pt x="18982" y="5891"/>
                      <a:pt x="15055" y="2618"/>
                      <a:pt x="11127" y="261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861" name="Freeform 37"/>
              <p:cNvSpPr/>
              <p:nvPr/>
            </p:nvSpPr>
            <p:spPr>
              <a:xfrm>
                <a:off x="338932" y="4761"/>
                <a:ext cx="304803" cy="15446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87" y="21600"/>
                    </a:moveTo>
                    <a:lnTo>
                      <a:pt x="0" y="21600"/>
                    </a:lnTo>
                    <a:lnTo>
                      <a:pt x="0" y="17538"/>
                    </a:lnTo>
                    <a:lnTo>
                      <a:pt x="19575" y="13630"/>
                    </a:lnTo>
                    <a:lnTo>
                      <a:pt x="19575" y="0"/>
                    </a:lnTo>
                    <a:lnTo>
                      <a:pt x="21600" y="0"/>
                    </a:lnTo>
                    <a:lnTo>
                      <a:pt x="21600" y="13764"/>
                    </a:lnTo>
                    <a:lnTo>
                      <a:pt x="1687" y="17671"/>
                    </a:lnTo>
                    <a:lnTo>
                      <a:pt x="1687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862" name="Freeform 38"/>
              <p:cNvSpPr/>
              <p:nvPr/>
            </p:nvSpPr>
            <p:spPr>
              <a:xfrm>
                <a:off x="264319" y="4867276"/>
                <a:ext cx="188916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863" name="Freeform 39"/>
              <p:cNvSpPr/>
              <p:nvPr/>
            </p:nvSpPr>
            <p:spPr>
              <a:xfrm>
                <a:off x="69056" y="5046664"/>
                <a:ext cx="307978" cy="18018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04" y="21600"/>
                    </a:moveTo>
                    <a:lnTo>
                      <a:pt x="0" y="21600"/>
                    </a:lnTo>
                    <a:lnTo>
                      <a:pt x="0" y="6737"/>
                    </a:lnTo>
                    <a:lnTo>
                      <a:pt x="19596" y="3368"/>
                    </a:lnTo>
                    <a:lnTo>
                      <a:pt x="19596" y="0"/>
                    </a:lnTo>
                    <a:lnTo>
                      <a:pt x="21600" y="0"/>
                    </a:lnTo>
                    <a:lnTo>
                      <a:pt x="21600" y="3483"/>
                    </a:lnTo>
                    <a:lnTo>
                      <a:pt x="2004" y="6851"/>
                    </a:lnTo>
                    <a:lnTo>
                      <a:pt x="2004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864" name="Freeform 40"/>
              <p:cNvSpPr/>
              <p:nvPr/>
            </p:nvSpPr>
            <p:spPr>
              <a:xfrm>
                <a:off x="477045" y="6416677"/>
                <a:ext cx="190503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865" name="Rectangle 41"/>
              <p:cNvSpPr/>
              <p:nvPr/>
            </p:nvSpPr>
            <p:spPr>
              <a:xfrm>
                <a:off x="567532" y="6596065"/>
                <a:ext cx="23815" cy="252414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</p:grpSp>
      <p:sp>
        <p:nvSpPr>
          <p:cNvPr id="868" name="Title Text"/>
          <p:cNvSpPr txBox="1">
            <a:spLocks noGrp="1"/>
          </p:cNvSpPr>
          <p:nvPr>
            <p:ph type="title"/>
          </p:nvPr>
        </p:nvSpPr>
        <p:spPr>
          <a:xfrm>
            <a:off x="9042400" y="609598"/>
            <a:ext cx="2005011" cy="5181604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869" name="Body Level One…"/>
          <p:cNvSpPr txBox="1">
            <a:spLocks noGrp="1"/>
          </p:cNvSpPr>
          <p:nvPr>
            <p:ph type="body" idx="1"/>
          </p:nvPr>
        </p:nvSpPr>
        <p:spPr>
          <a:xfrm>
            <a:off x="1141409" y="609598"/>
            <a:ext cx="7748592" cy="5181604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7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1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3"/>
            <a:ext cx="12192004" cy="685800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64" name="Group 7"/>
          <p:cNvGrpSpPr/>
          <p:nvPr/>
        </p:nvGrpSpPr>
        <p:grpSpPr>
          <a:xfrm>
            <a:off x="-14289" y="-2"/>
            <a:ext cx="12053893" cy="6858006"/>
            <a:chOff x="0" y="0"/>
            <a:chExt cx="12053891" cy="6858004"/>
          </a:xfrm>
        </p:grpSpPr>
        <p:grpSp>
          <p:nvGrpSpPr>
            <p:cNvPr id="152" name="Group 8"/>
            <p:cNvGrpSpPr/>
            <p:nvPr/>
          </p:nvGrpSpPr>
          <p:grpSpPr>
            <a:xfrm>
              <a:off x="-1" y="-1"/>
              <a:ext cx="1213649" cy="6858006"/>
              <a:chOff x="0" y="0"/>
              <a:chExt cx="1213647" cy="6858004"/>
            </a:xfrm>
          </p:grpSpPr>
          <p:sp>
            <p:nvSpPr>
              <p:cNvPr id="126" name="Rectangle 5"/>
              <p:cNvSpPr/>
              <p:nvPr/>
            </p:nvSpPr>
            <p:spPr>
              <a:xfrm>
                <a:off x="128588" y="4763"/>
                <a:ext cx="23815" cy="2181226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27" name="Freeform 6"/>
              <p:cNvSpPr/>
              <p:nvPr/>
            </p:nvSpPr>
            <p:spPr>
              <a:xfrm>
                <a:off x="47625" y="2176463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28" name="Freeform 7"/>
              <p:cNvSpPr/>
              <p:nvPr/>
            </p:nvSpPr>
            <p:spPr>
              <a:xfrm>
                <a:off x="42863" y="4021139"/>
                <a:ext cx="190502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29" name="Freeform 8"/>
              <p:cNvSpPr/>
              <p:nvPr/>
            </p:nvSpPr>
            <p:spPr>
              <a:xfrm>
                <a:off x="214313" y="4762"/>
                <a:ext cx="369890" cy="18113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209" y="21600"/>
                    </a:moveTo>
                    <a:lnTo>
                      <a:pt x="0" y="11851"/>
                    </a:lnTo>
                    <a:lnTo>
                      <a:pt x="0" y="0"/>
                    </a:lnTo>
                    <a:lnTo>
                      <a:pt x="1391" y="0"/>
                    </a:lnTo>
                    <a:lnTo>
                      <a:pt x="1391" y="11794"/>
                    </a:lnTo>
                    <a:lnTo>
                      <a:pt x="21600" y="21486"/>
                    </a:lnTo>
                    <a:lnTo>
                      <a:pt x="2020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30" name="Freeform 9"/>
              <p:cNvSpPr/>
              <p:nvPr/>
            </p:nvSpPr>
            <p:spPr>
              <a:xfrm>
                <a:off x="517525" y="1801813"/>
                <a:ext cx="190502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24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31" name="Freeform 10"/>
              <p:cNvSpPr/>
              <p:nvPr/>
            </p:nvSpPr>
            <p:spPr>
              <a:xfrm>
                <a:off x="300038" y="4762"/>
                <a:ext cx="369890" cy="14303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488" y="21600"/>
                    </a:moveTo>
                    <a:lnTo>
                      <a:pt x="0" y="9182"/>
                    </a:lnTo>
                    <a:lnTo>
                      <a:pt x="0" y="0"/>
                    </a:lnTo>
                    <a:lnTo>
                      <a:pt x="1669" y="0"/>
                    </a:lnTo>
                    <a:lnTo>
                      <a:pt x="1669" y="9110"/>
                    </a:lnTo>
                    <a:lnTo>
                      <a:pt x="21600" y="21456"/>
                    </a:lnTo>
                    <a:lnTo>
                      <a:pt x="20488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32" name="Freeform 11"/>
              <p:cNvSpPr/>
              <p:nvPr/>
            </p:nvSpPr>
            <p:spPr>
              <a:xfrm>
                <a:off x="560388" y="-1"/>
                <a:ext cx="152402" cy="9128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7550" y="21600"/>
                    </a:lnTo>
                    <a:lnTo>
                      <a:pt x="17550" y="7213"/>
                    </a:lnTo>
                    <a:lnTo>
                      <a:pt x="0" y="225"/>
                    </a:lnTo>
                    <a:lnTo>
                      <a:pt x="3375" y="0"/>
                    </a:lnTo>
                    <a:lnTo>
                      <a:pt x="21600" y="7100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33" name="Freeform 12"/>
              <p:cNvSpPr/>
              <p:nvPr/>
            </p:nvSpPr>
            <p:spPr>
              <a:xfrm>
                <a:off x="603250" y="1420812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78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34" name="Freeform 13"/>
              <p:cNvSpPr/>
              <p:nvPr/>
            </p:nvSpPr>
            <p:spPr>
              <a:xfrm>
                <a:off x="603250" y="903287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35" name="Freeform 14"/>
              <p:cNvSpPr/>
              <p:nvPr/>
            </p:nvSpPr>
            <p:spPr>
              <a:xfrm>
                <a:off x="655638" y="-1"/>
                <a:ext cx="422277" cy="5270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869" y="21600"/>
                    </a:moveTo>
                    <a:lnTo>
                      <a:pt x="3898" y="8002"/>
                    </a:lnTo>
                    <a:lnTo>
                      <a:pt x="0" y="390"/>
                    </a:lnTo>
                    <a:lnTo>
                      <a:pt x="1218" y="0"/>
                    </a:lnTo>
                    <a:lnTo>
                      <a:pt x="5116" y="7417"/>
                    </a:lnTo>
                    <a:lnTo>
                      <a:pt x="21600" y="20819"/>
                    </a:lnTo>
                    <a:lnTo>
                      <a:pt x="2086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36" name="Freeform 15"/>
              <p:cNvSpPr/>
              <p:nvPr/>
            </p:nvSpPr>
            <p:spPr>
              <a:xfrm>
                <a:off x="1042193" y="488949"/>
                <a:ext cx="147641" cy="1476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94" h="21600" extrusionOk="0">
                    <a:moveTo>
                      <a:pt x="9847" y="21600"/>
                    </a:moveTo>
                    <a:cubicBezTo>
                      <a:pt x="7306" y="21600"/>
                      <a:pt x="4765" y="20903"/>
                      <a:pt x="2859" y="18813"/>
                    </a:cubicBezTo>
                    <a:cubicBezTo>
                      <a:pt x="-953" y="13935"/>
                      <a:pt x="-953" y="6968"/>
                      <a:pt x="2859" y="2787"/>
                    </a:cubicBezTo>
                    <a:cubicBezTo>
                      <a:pt x="4765" y="697"/>
                      <a:pt x="7306" y="0"/>
                      <a:pt x="9847" y="0"/>
                    </a:cubicBezTo>
                    <a:cubicBezTo>
                      <a:pt x="12388" y="0"/>
                      <a:pt x="14929" y="697"/>
                      <a:pt x="16835" y="2787"/>
                    </a:cubicBezTo>
                    <a:cubicBezTo>
                      <a:pt x="20647" y="6968"/>
                      <a:pt x="20647" y="13935"/>
                      <a:pt x="16835" y="18813"/>
                    </a:cubicBezTo>
                    <a:cubicBezTo>
                      <a:pt x="14929" y="20903"/>
                      <a:pt x="12388" y="21600"/>
                      <a:pt x="9847" y="21600"/>
                    </a:cubicBezTo>
                    <a:close/>
                    <a:moveTo>
                      <a:pt x="9847" y="2787"/>
                    </a:moveTo>
                    <a:cubicBezTo>
                      <a:pt x="7941" y="2787"/>
                      <a:pt x="6035" y="3484"/>
                      <a:pt x="4765" y="4877"/>
                    </a:cubicBezTo>
                    <a:cubicBezTo>
                      <a:pt x="1588" y="8361"/>
                      <a:pt x="1588" y="13239"/>
                      <a:pt x="4765" y="16723"/>
                    </a:cubicBezTo>
                    <a:cubicBezTo>
                      <a:pt x="6035" y="18116"/>
                      <a:pt x="7941" y="18813"/>
                      <a:pt x="9847" y="18813"/>
                    </a:cubicBezTo>
                    <a:cubicBezTo>
                      <a:pt x="11753" y="18813"/>
                      <a:pt x="13659" y="18116"/>
                      <a:pt x="14929" y="16723"/>
                    </a:cubicBezTo>
                    <a:cubicBezTo>
                      <a:pt x="18106" y="13239"/>
                      <a:pt x="18106" y="8361"/>
                      <a:pt x="14929" y="4877"/>
                    </a:cubicBezTo>
                    <a:cubicBezTo>
                      <a:pt x="13659" y="3484"/>
                      <a:pt x="11753" y="2787"/>
                      <a:pt x="9847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37" name="Freeform 17"/>
              <p:cNvSpPr/>
              <p:nvPr/>
            </p:nvSpPr>
            <p:spPr>
              <a:xfrm>
                <a:off x="23813" y="1801813"/>
                <a:ext cx="123827" cy="1270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62" y="21600"/>
                    </a:moveTo>
                    <a:lnTo>
                      <a:pt x="0" y="19170"/>
                    </a:lnTo>
                    <a:lnTo>
                      <a:pt x="19108" y="0"/>
                    </a:lnTo>
                    <a:lnTo>
                      <a:pt x="21600" y="2430"/>
                    </a:lnTo>
                    <a:lnTo>
                      <a:pt x="166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38" name="Freeform 18"/>
              <p:cNvSpPr/>
              <p:nvPr/>
            </p:nvSpPr>
            <p:spPr>
              <a:xfrm>
                <a:off x="4763" y="3549650"/>
                <a:ext cx="147640" cy="4810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8116" y="21600"/>
                    </a:lnTo>
                    <a:lnTo>
                      <a:pt x="18116" y="5560"/>
                    </a:lnTo>
                    <a:lnTo>
                      <a:pt x="0" y="855"/>
                    </a:lnTo>
                    <a:lnTo>
                      <a:pt x="2787" y="0"/>
                    </a:lnTo>
                    <a:lnTo>
                      <a:pt x="21600" y="4919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39" name="Freeform 19"/>
              <p:cNvSpPr/>
              <p:nvPr/>
            </p:nvSpPr>
            <p:spPr>
              <a:xfrm>
                <a:off x="142875" y="1382712"/>
                <a:ext cx="142877" cy="4762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8720" y="21600"/>
                    </a:lnTo>
                    <a:lnTo>
                      <a:pt x="18720" y="6048"/>
                    </a:lnTo>
                    <a:lnTo>
                      <a:pt x="0" y="648"/>
                    </a:lnTo>
                    <a:lnTo>
                      <a:pt x="2160" y="0"/>
                    </a:lnTo>
                    <a:lnTo>
                      <a:pt x="21600" y="5832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40" name="Freeform 20"/>
              <p:cNvSpPr/>
              <p:nvPr/>
            </p:nvSpPr>
            <p:spPr>
              <a:xfrm>
                <a:off x="219075" y="1849438"/>
                <a:ext cx="114302" cy="1079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5400" y="21600"/>
                      <a:pt x="0" y="16904"/>
                      <a:pt x="0" y="11270"/>
                    </a:cubicBezTo>
                    <a:cubicBezTo>
                      <a:pt x="0" y="4696"/>
                      <a:pt x="5400" y="0"/>
                      <a:pt x="10800" y="0"/>
                    </a:cubicBezTo>
                    <a:cubicBezTo>
                      <a:pt x="16200" y="0"/>
                      <a:pt x="21600" y="4696"/>
                      <a:pt x="21600" y="11270"/>
                    </a:cubicBezTo>
                    <a:cubicBezTo>
                      <a:pt x="21600" y="16904"/>
                      <a:pt x="16200" y="21600"/>
                      <a:pt x="10800" y="21600"/>
                    </a:cubicBezTo>
                    <a:close/>
                    <a:moveTo>
                      <a:pt x="10800" y="3757"/>
                    </a:moveTo>
                    <a:cubicBezTo>
                      <a:pt x="7200" y="3757"/>
                      <a:pt x="3600" y="7513"/>
                      <a:pt x="3600" y="11270"/>
                    </a:cubicBezTo>
                    <a:cubicBezTo>
                      <a:pt x="3600" y="15026"/>
                      <a:pt x="7200" y="17843"/>
                      <a:pt x="10800" y="17843"/>
                    </a:cubicBezTo>
                    <a:cubicBezTo>
                      <a:pt x="14400" y="17843"/>
                      <a:pt x="18000" y="15026"/>
                      <a:pt x="18000" y="11270"/>
                    </a:cubicBezTo>
                    <a:cubicBezTo>
                      <a:pt x="18000" y="7513"/>
                      <a:pt x="14400" y="3757"/>
                      <a:pt x="10800" y="375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41" name="Rectangle 21"/>
              <p:cNvSpPr/>
              <p:nvPr/>
            </p:nvSpPr>
            <p:spPr>
              <a:xfrm>
                <a:off x="147638" y="4662489"/>
                <a:ext cx="23815" cy="2181227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42" name="Freeform 22"/>
              <p:cNvSpPr/>
              <p:nvPr/>
            </p:nvSpPr>
            <p:spPr>
              <a:xfrm>
                <a:off x="238125" y="5041901"/>
                <a:ext cx="369890" cy="18018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91" y="21600"/>
                    </a:moveTo>
                    <a:lnTo>
                      <a:pt x="0" y="21600"/>
                    </a:lnTo>
                    <a:lnTo>
                      <a:pt x="0" y="9744"/>
                    </a:lnTo>
                    <a:lnTo>
                      <a:pt x="20209" y="0"/>
                    </a:lnTo>
                    <a:lnTo>
                      <a:pt x="21600" y="114"/>
                    </a:lnTo>
                    <a:lnTo>
                      <a:pt x="1391" y="9858"/>
                    </a:lnTo>
                    <a:lnTo>
                      <a:pt x="1391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43" name="Freeform 23"/>
              <p:cNvSpPr/>
              <p:nvPr/>
            </p:nvSpPr>
            <p:spPr>
              <a:xfrm>
                <a:off x="66675" y="4481514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44" name="Freeform 24"/>
              <p:cNvSpPr/>
              <p:nvPr/>
            </p:nvSpPr>
            <p:spPr>
              <a:xfrm>
                <a:off x="-1" y="5627690"/>
                <a:ext cx="85728" cy="12160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4400" y="21600"/>
                    </a:lnTo>
                    <a:lnTo>
                      <a:pt x="14400" y="4202"/>
                    </a:lnTo>
                    <a:lnTo>
                      <a:pt x="0" y="85"/>
                    </a:lnTo>
                    <a:lnTo>
                      <a:pt x="7200" y="0"/>
                    </a:lnTo>
                    <a:lnTo>
                      <a:pt x="21600" y="4117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45" name="Freeform 25"/>
              <p:cNvSpPr/>
              <p:nvPr/>
            </p:nvSpPr>
            <p:spPr>
              <a:xfrm>
                <a:off x="541338" y="4867276"/>
                <a:ext cx="190502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46" name="Freeform 26"/>
              <p:cNvSpPr/>
              <p:nvPr/>
            </p:nvSpPr>
            <p:spPr>
              <a:xfrm>
                <a:off x="323850" y="5422902"/>
                <a:ext cx="374652" cy="142557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47" y="21600"/>
                    </a:moveTo>
                    <a:lnTo>
                      <a:pt x="0" y="21600"/>
                    </a:lnTo>
                    <a:lnTo>
                      <a:pt x="0" y="12388"/>
                    </a:lnTo>
                    <a:lnTo>
                      <a:pt x="275" y="12315"/>
                    </a:lnTo>
                    <a:lnTo>
                      <a:pt x="20227" y="0"/>
                    </a:lnTo>
                    <a:lnTo>
                      <a:pt x="21600" y="144"/>
                    </a:lnTo>
                    <a:lnTo>
                      <a:pt x="1647" y="12460"/>
                    </a:lnTo>
                    <a:lnTo>
                      <a:pt x="1647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47" name="Freeform 27"/>
              <p:cNvSpPr/>
              <p:nvPr/>
            </p:nvSpPr>
            <p:spPr>
              <a:xfrm>
                <a:off x="584200" y="5945190"/>
                <a:ext cx="152402" cy="9128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375" y="21600"/>
                    </a:moveTo>
                    <a:lnTo>
                      <a:pt x="0" y="21375"/>
                    </a:lnTo>
                    <a:lnTo>
                      <a:pt x="18225" y="14387"/>
                    </a:lnTo>
                    <a:lnTo>
                      <a:pt x="18225" y="0"/>
                    </a:lnTo>
                    <a:lnTo>
                      <a:pt x="21600" y="0"/>
                    </a:lnTo>
                    <a:lnTo>
                      <a:pt x="21600" y="14500"/>
                    </a:lnTo>
                    <a:lnTo>
                      <a:pt x="3375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48" name="Freeform 28"/>
              <p:cNvSpPr/>
              <p:nvPr/>
            </p:nvSpPr>
            <p:spPr>
              <a:xfrm>
                <a:off x="627063" y="5246689"/>
                <a:ext cx="190502" cy="190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49" name="Freeform 29"/>
              <p:cNvSpPr/>
              <p:nvPr/>
            </p:nvSpPr>
            <p:spPr>
              <a:xfrm>
                <a:off x="627063" y="5764215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50" name="Freeform 30"/>
              <p:cNvSpPr/>
              <p:nvPr/>
            </p:nvSpPr>
            <p:spPr>
              <a:xfrm>
                <a:off x="684213" y="6330952"/>
                <a:ext cx="417515" cy="5175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32" y="21600"/>
                    </a:moveTo>
                    <a:lnTo>
                      <a:pt x="0" y="21202"/>
                    </a:lnTo>
                    <a:lnTo>
                      <a:pt x="3696" y="13649"/>
                    </a:lnTo>
                    <a:lnTo>
                      <a:pt x="3942" y="13649"/>
                    </a:lnTo>
                    <a:lnTo>
                      <a:pt x="20861" y="0"/>
                    </a:lnTo>
                    <a:lnTo>
                      <a:pt x="21600" y="795"/>
                    </a:lnTo>
                    <a:lnTo>
                      <a:pt x="4928" y="14245"/>
                    </a:lnTo>
                    <a:lnTo>
                      <a:pt x="123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51" name="Freeform 31"/>
              <p:cNvSpPr/>
              <p:nvPr/>
            </p:nvSpPr>
            <p:spPr>
              <a:xfrm>
                <a:off x="1063625" y="6221415"/>
                <a:ext cx="150023" cy="1476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extrusionOk="0">
                    <a:moveTo>
                      <a:pt x="10473" y="21600"/>
                    </a:moveTo>
                    <a:cubicBezTo>
                      <a:pt x="7855" y="21600"/>
                      <a:pt x="5236" y="20206"/>
                      <a:pt x="3273" y="18116"/>
                    </a:cubicBezTo>
                    <a:cubicBezTo>
                      <a:pt x="1309" y="16723"/>
                      <a:pt x="0" y="13935"/>
                      <a:pt x="0" y="10452"/>
                    </a:cubicBezTo>
                    <a:cubicBezTo>
                      <a:pt x="0" y="7665"/>
                      <a:pt x="1309" y="4877"/>
                      <a:pt x="3273" y="2787"/>
                    </a:cubicBezTo>
                    <a:cubicBezTo>
                      <a:pt x="5236" y="697"/>
                      <a:pt x="7855" y="0"/>
                      <a:pt x="10473" y="0"/>
                    </a:cubicBezTo>
                    <a:cubicBezTo>
                      <a:pt x="13091" y="0"/>
                      <a:pt x="15709" y="697"/>
                      <a:pt x="17673" y="2787"/>
                    </a:cubicBezTo>
                    <a:cubicBezTo>
                      <a:pt x="21600" y="6968"/>
                      <a:pt x="21600" y="13935"/>
                      <a:pt x="17673" y="18116"/>
                    </a:cubicBezTo>
                    <a:cubicBezTo>
                      <a:pt x="15709" y="20206"/>
                      <a:pt x="13091" y="21600"/>
                      <a:pt x="10473" y="21600"/>
                    </a:cubicBezTo>
                    <a:close/>
                    <a:moveTo>
                      <a:pt x="10473" y="2787"/>
                    </a:moveTo>
                    <a:cubicBezTo>
                      <a:pt x="8509" y="2787"/>
                      <a:pt x="6545" y="3484"/>
                      <a:pt x="5236" y="4877"/>
                    </a:cubicBezTo>
                    <a:cubicBezTo>
                      <a:pt x="3927" y="6271"/>
                      <a:pt x="2618" y="8361"/>
                      <a:pt x="2618" y="10452"/>
                    </a:cubicBezTo>
                    <a:cubicBezTo>
                      <a:pt x="2618" y="13239"/>
                      <a:pt x="3927" y="14632"/>
                      <a:pt x="5236" y="16723"/>
                    </a:cubicBezTo>
                    <a:cubicBezTo>
                      <a:pt x="6545" y="18116"/>
                      <a:pt x="8509" y="18813"/>
                      <a:pt x="10473" y="18813"/>
                    </a:cubicBezTo>
                    <a:cubicBezTo>
                      <a:pt x="12436" y="18813"/>
                      <a:pt x="14400" y="18116"/>
                      <a:pt x="15709" y="16723"/>
                    </a:cubicBezTo>
                    <a:cubicBezTo>
                      <a:pt x="18982" y="13239"/>
                      <a:pt x="18982" y="8361"/>
                      <a:pt x="15709" y="4877"/>
                    </a:cubicBezTo>
                    <a:cubicBezTo>
                      <a:pt x="14400" y="3484"/>
                      <a:pt x="12436" y="2787"/>
                      <a:pt x="10473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grpSp>
          <p:nvGrpSpPr>
            <p:cNvPr id="163" name="Group 9"/>
            <p:cNvGrpSpPr/>
            <p:nvPr/>
          </p:nvGrpSpPr>
          <p:grpSpPr>
            <a:xfrm>
              <a:off x="11386342" y="-1"/>
              <a:ext cx="667550" cy="6848481"/>
              <a:chOff x="-1" y="0"/>
              <a:chExt cx="667548" cy="6848479"/>
            </a:xfrm>
          </p:grpSpPr>
          <p:sp>
            <p:nvSpPr>
              <p:cNvPr id="153" name="Freeform 32"/>
              <p:cNvSpPr/>
              <p:nvPr/>
            </p:nvSpPr>
            <p:spPr>
              <a:xfrm>
                <a:off x="111919" y="-1"/>
                <a:ext cx="417516" cy="51276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86" y="21600"/>
                    </a:moveTo>
                    <a:lnTo>
                      <a:pt x="0" y="20998"/>
                    </a:lnTo>
                    <a:lnTo>
                      <a:pt x="16672" y="7222"/>
                    </a:lnTo>
                    <a:lnTo>
                      <a:pt x="20368" y="0"/>
                    </a:lnTo>
                    <a:lnTo>
                      <a:pt x="21600" y="401"/>
                    </a:lnTo>
                    <a:lnTo>
                      <a:pt x="17904" y="7824"/>
                    </a:lnTo>
                    <a:lnTo>
                      <a:pt x="986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54" name="Freeform 33"/>
              <p:cNvSpPr/>
              <p:nvPr/>
            </p:nvSpPr>
            <p:spPr>
              <a:xfrm>
                <a:off x="-2" y="474662"/>
                <a:ext cx="150023" cy="1524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extrusionOk="0">
                    <a:moveTo>
                      <a:pt x="10145" y="21600"/>
                    </a:moveTo>
                    <a:cubicBezTo>
                      <a:pt x="7527" y="21600"/>
                      <a:pt x="4909" y="20250"/>
                      <a:pt x="2945" y="18225"/>
                    </a:cubicBezTo>
                    <a:cubicBezTo>
                      <a:pt x="-982" y="14175"/>
                      <a:pt x="-982" y="7425"/>
                      <a:pt x="2945" y="3375"/>
                    </a:cubicBezTo>
                    <a:cubicBezTo>
                      <a:pt x="4909" y="1350"/>
                      <a:pt x="7527" y="0"/>
                      <a:pt x="10145" y="0"/>
                    </a:cubicBezTo>
                    <a:cubicBezTo>
                      <a:pt x="12763" y="0"/>
                      <a:pt x="15382" y="1350"/>
                      <a:pt x="17345" y="3375"/>
                    </a:cubicBezTo>
                    <a:cubicBezTo>
                      <a:pt x="19309" y="5400"/>
                      <a:pt x="20618" y="8100"/>
                      <a:pt x="20618" y="10800"/>
                    </a:cubicBezTo>
                    <a:cubicBezTo>
                      <a:pt x="20618" y="13500"/>
                      <a:pt x="19309" y="16200"/>
                      <a:pt x="17345" y="18225"/>
                    </a:cubicBezTo>
                    <a:cubicBezTo>
                      <a:pt x="15382" y="20250"/>
                      <a:pt x="12763" y="21600"/>
                      <a:pt x="10145" y="21600"/>
                    </a:cubicBezTo>
                    <a:close/>
                    <a:moveTo>
                      <a:pt x="10145" y="2700"/>
                    </a:moveTo>
                    <a:cubicBezTo>
                      <a:pt x="8182" y="2700"/>
                      <a:pt x="6218" y="4050"/>
                      <a:pt x="4909" y="5400"/>
                    </a:cubicBezTo>
                    <a:cubicBezTo>
                      <a:pt x="1636" y="8100"/>
                      <a:pt x="1636" y="13500"/>
                      <a:pt x="4909" y="16200"/>
                    </a:cubicBezTo>
                    <a:cubicBezTo>
                      <a:pt x="6218" y="18225"/>
                      <a:pt x="8182" y="18900"/>
                      <a:pt x="10145" y="18900"/>
                    </a:cubicBezTo>
                    <a:cubicBezTo>
                      <a:pt x="12109" y="18900"/>
                      <a:pt x="14073" y="18225"/>
                      <a:pt x="16036" y="16200"/>
                    </a:cubicBezTo>
                    <a:cubicBezTo>
                      <a:pt x="18654" y="13500"/>
                      <a:pt x="18654" y="8100"/>
                      <a:pt x="16036" y="5400"/>
                    </a:cubicBezTo>
                    <a:cubicBezTo>
                      <a:pt x="14073" y="4050"/>
                      <a:pt x="12109" y="2700"/>
                      <a:pt x="10145" y="270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55" name="Freeform 34"/>
              <p:cNvSpPr/>
              <p:nvPr/>
            </p:nvSpPr>
            <p:spPr>
              <a:xfrm>
                <a:off x="259556" y="1539874"/>
                <a:ext cx="188916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56" name="Freeform 35"/>
              <p:cNvSpPr/>
              <p:nvPr/>
            </p:nvSpPr>
            <p:spPr>
              <a:xfrm>
                <a:off x="159544" y="5694365"/>
                <a:ext cx="298453" cy="11541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723" y="21600"/>
                    </a:moveTo>
                    <a:lnTo>
                      <a:pt x="0" y="21600"/>
                    </a:lnTo>
                    <a:lnTo>
                      <a:pt x="0" y="12092"/>
                    </a:lnTo>
                    <a:lnTo>
                      <a:pt x="20221" y="0"/>
                    </a:lnTo>
                    <a:lnTo>
                      <a:pt x="21600" y="178"/>
                    </a:lnTo>
                    <a:lnTo>
                      <a:pt x="1723" y="12182"/>
                    </a:lnTo>
                    <a:lnTo>
                      <a:pt x="1723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57" name="Freeform 36"/>
              <p:cNvSpPr/>
              <p:nvPr/>
            </p:nvSpPr>
            <p:spPr>
              <a:xfrm>
                <a:off x="400845" y="5551490"/>
                <a:ext cx="157165" cy="15557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127" y="21600"/>
                    </a:moveTo>
                    <a:cubicBezTo>
                      <a:pt x="5236" y="21600"/>
                      <a:pt x="0" y="16364"/>
                      <a:pt x="0" y="10473"/>
                    </a:cubicBezTo>
                    <a:cubicBezTo>
                      <a:pt x="0" y="4582"/>
                      <a:pt x="5236" y="0"/>
                      <a:pt x="11127" y="0"/>
                    </a:cubicBezTo>
                    <a:cubicBezTo>
                      <a:pt x="17018" y="0"/>
                      <a:pt x="21600" y="4582"/>
                      <a:pt x="21600" y="10473"/>
                    </a:cubicBezTo>
                    <a:cubicBezTo>
                      <a:pt x="21600" y="16364"/>
                      <a:pt x="17018" y="21600"/>
                      <a:pt x="11127" y="21600"/>
                    </a:cubicBezTo>
                    <a:close/>
                    <a:moveTo>
                      <a:pt x="11127" y="2618"/>
                    </a:moveTo>
                    <a:cubicBezTo>
                      <a:pt x="6545" y="2618"/>
                      <a:pt x="2618" y="5891"/>
                      <a:pt x="2618" y="10473"/>
                    </a:cubicBezTo>
                    <a:cubicBezTo>
                      <a:pt x="2618" y="15055"/>
                      <a:pt x="6545" y="18982"/>
                      <a:pt x="11127" y="18982"/>
                    </a:cubicBezTo>
                    <a:cubicBezTo>
                      <a:pt x="15055" y="18982"/>
                      <a:pt x="18982" y="15055"/>
                      <a:pt x="18982" y="10473"/>
                    </a:cubicBezTo>
                    <a:cubicBezTo>
                      <a:pt x="18982" y="5891"/>
                      <a:pt x="15055" y="2618"/>
                      <a:pt x="11127" y="261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58" name="Freeform 37"/>
              <p:cNvSpPr/>
              <p:nvPr/>
            </p:nvSpPr>
            <p:spPr>
              <a:xfrm>
                <a:off x="338932" y="4761"/>
                <a:ext cx="304803" cy="15446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87" y="21600"/>
                    </a:moveTo>
                    <a:lnTo>
                      <a:pt x="0" y="21600"/>
                    </a:lnTo>
                    <a:lnTo>
                      <a:pt x="0" y="17538"/>
                    </a:lnTo>
                    <a:lnTo>
                      <a:pt x="19575" y="13630"/>
                    </a:lnTo>
                    <a:lnTo>
                      <a:pt x="19575" y="0"/>
                    </a:lnTo>
                    <a:lnTo>
                      <a:pt x="21600" y="0"/>
                    </a:lnTo>
                    <a:lnTo>
                      <a:pt x="21600" y="13764"/>
                    </a:lnTo>
                    <a:lnTo>
                      <a:pt x="1687" y="17671"/>
                    </a:lnTo>
                    <a:lnTo>
                      <a:pt x="1687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59" name="Freeform 38"/>
              <p:cNvSpPr/>
              <p:nvPr/>
            </p:nvSpPr>
            <p:spPr>
              <a:xfrm>
                <a:off x="264319" y="4867276"/>
                <a:ext cx="188916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60" name="Freeform 39"/>
              <p:cNvSpPr/>
              <p:nvPr/>
            </p:nvSpPr>
            <p:spPr>
              <a:xfrm>
                <a:off x="69056" y="5046664"/>
                <a:ext cx="307978" cy="18018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04" y="21600"/>
                    </a:moveTo>
                    <a:lnTo>
                      <a:pt x="0" y="21600"/>
                    </a:lnTo>
                    <a:lnTo>
                      <a:pt x="0" y="6737"/>
                    </a:lnTo>
                    <a:lnTo>
                      <a:pt x="19596" y="3368"/>
                    </a:lnTo>
                    <a:lnTo>
                      <a:pt x="19596" y="0"/>
                    </a:lnTo>
                    <a:lnTo>
                      <a:pt x="21600" y="0"/>
                    </a:lnTo>
                    <a:lnTo>
                      <a:pt x="21600" y="3483"/>
                    </a:lnTo>
                    <a:lnTo>
                      <a:pt x="2004" y="6851"/>
                    </a:lnTo>
                    <a:lnTo>
                      <a:pt x="2004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61" name="Freeform 40"/>
              <p:cNvSpPr/>
              <p:nvPr/>
            </p:nvSpPr>
            <p:spPr>
              <a:xfrm>
                <a:off x="477045" y="6416677"/>
                <a:ext cx="190503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62" name="Rectangle 41"/>
              <p:cNvSpPr/>
              <p:nvPr/>
            </p:nvSpPr>
            <p:spPr>
              <a:xfrm>
                <a:off x="567532" y="6596065"/>
                <a:ext cx="23815" cy="252414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</p:grpSp>
      <p:sp>
        <p:nvSpPr>
          <p:cNvPr id="165" name="Title Text"/>
          <p:cNvSpPr txBox="1">
            <a:spLocks noGrp="1"/>
          </p:cNvSpPr>
          <p:nvPr>
            <p:ph type="title"/>
          </p:nvPr>
        </p:nvSpPr>
        <p:spPr>
          <a:xfrm>
            <a:off x="1141411" y="1419225"/>
            <a:ext cx="9906001" cy="2852739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6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41411" y="4424362"/>
            <a:ext cx="9906001" cy="137477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800" cap="all"/>
            </a:lvl1pPr>
            <a:lvl2pPr marL="0" indent="0">
              <a:buSzTx/>
              <a:buFontTx/>
              <a:buNone/>
              <a:defRPr sz="1800" cap="all"/>
            </a:lvl2pPr>
            <a:lvl3pPr marL="0" indent="0">
              <a:buSzTx/>
              <a:buFontTx/>
              <a:buNone/>
              <a:defRPr sz="1800" cap="all"/>
            </a:lvl3pPr>
            <a:lvl4pPr marL="0" indent="0">
              <a:buSzTx/>
              <a:buFontTx/>
              <a:buNone/>
              <a:defRPr sz="1800" cap="all"/>
            </a:lvl4pPr>
            <a:lvl5pPr marL="0" indent="0">
              <a:buSzTx/>
              <a:buFontTx/>
              <a:buNone/>
              <a:defRPr sz="1800" cap="all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3"/>
            <a:ext cx="12192004" cy="685800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13" name="Group 7"/>
          <p:cNvGrpSpPr/>
          <p:nvPr/>
        </p:nvGrpSpPr>
        <p:grpSpPr>
          <a:xfrm>
            <a:off x="-14289" y="-2"/>
            <a:ext cx="12053893" cy="6858006"/>
            <a:chOff x="0" y="0"/>
            <a:chExt cx="12053891" cy="6858004"/>
          </a:xfrm>
        </p:grpSpPr>
        <p:grpSp>
          <p:nvGrpSpPr>
            <p:cNvPr id="201" name="Group 8"/>
            <p:cNvGrpSpPr/>
            <p:nvPr/>
          </p:nvGrpSpPr>
          <p:grpSpPr>
            <a:xfrm>
              <a:off x="-1" y="-1"/>
              <a:ext cx="1213649" cy="6858006"/>
              <a:chOff x="0" y="0"/>
              <a:chExt cx="1213647" cy="6858004"/>
            </a:xfrm>
          </p:grpSpPr>
          <p:sp>
            <p:nvSpPr>
              <p:cNvPr id="175" name="Rectangle 5"/>
              <p:cNvSpPr/>
              <p:nvPr/>
            </p:nvSpPr>
            <p:spPr>
              <a:xfrm>
                <a:off x="128588" y="4763"/>
                <a:ext cx="23815" cy="2181226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76" name="Freeform 6"/>
              <p:cNvSpPr/>
              <p:nvPr/>
            </p:nvSpPr>
            <p:spPr>
              <a:xfrm>
                <a:off x="47625" y="2176463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77" name="Freeform 7"/>
              <p:cNvSpPr/>
              <p:nvPr/>
            </p:nvSpPr>
            <p:spPr>
              <a:xfrm>
                <a:off x="42863" y="4021139"/>
                <a:ext cx="190502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78" name="Freeform 8"/>
              <p:cNvSpPr/>
              <p:nvPr/>
            </p:nvSpPr>
            <p:spPr>
              <a:xfrm>
                <a:off x="214313" y="4762"/>
                <a:ext cx="369890" cy="18113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209" y="21600"/>
                    </a:moveTo>
                    <a:lnTo>
                      <a:pt x="0" y="11851"/>
                    </a:lnTo>
                    <a:lnTo>
                      <a:pt x="0" y="0"/>
                    </a:lnTo>
                    <a:lnTo>
                      <a:pt x="1391" y="0"/>
                    </a:lnTo>
                    <a:lnTo>
                      <a:pt x="1391" y="11794"/>
                    </a:lnTo>
                    <a:lnTo>
                      <a:pt x="21600" y="21486"/>
                    </a:lnTo>
                    <a:lnTo>
                      <a:pt x="2020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79" name="Freeform 9"/>
              <p:cNvSpPr/>
              <p:nvPr/>
            </p:nvSpPr>
            <p:spPr>
              <a:xfrm>
                <a:off x="517525" y="1801813"/>
                <a:ext cx="190502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24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80" name="Freeform 10"/>
              <p:cNvSpPr/>
              <p:nvPr/>
            </p:nvSpPr>
            <p:spPr>
              <a:xfrm>
                <a:off x="300038" y="4762"/>
                <a:ext cx="369890" cy="14303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488" y="21600"/>
                    </a:moveTo>
                    <a:lnTo>
                      <a:pt x="0" y="9182"/>
                    </a:lnTo>
                    <a:lnTo>
                      <a:pt x="0" y="0"/>
                    </a:lnTo>
                    <a:lnTo>
                      <a:pt x="1669" y="0"/>
                    </a:lnTo>
                    <a:lnTo>
                      <a:pt x="1669" y="9110"/>
                    </a:lnTo>
                    <a:lnTo>
                      <a:pt x="21600" y="21456"/>
                    </a:lnTo>
                    <a:lnTo>
                      <a:pt x="20488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81" name="Freeform 11"/>
              <p:cNvSpPr/>
              <p:nvPr/>
            </p:nvSpPr>
            <p:spPr>
              <a:xfrm>
                <a:off x="560388" y="-1"/>
                <a:ext cx="152402" cy="9128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7550" y="21600"/>
                    </a:lnTo>
                    <a:lnTo>
                      <a:pt x="17550" y="7213"/>
                    </a:lnTo>
                    <a:lnTo>
                      <a:pt x="0" y="225"/>
                    </a:lnTo>
                    <a:lnTo>
                      <a:pt x="3375" y="0"/>
                    </a:lnTo>
                    <a:lnTo>
                      <a:pt x="21600" y="7100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82" name="Freeform 12"/>
              <p:cNvSpPr/>
              <p:nvPr/>
            </p:nvSpPr>
            <p:spPr>
              <a:xfrm>
                <a:off x="603250" y="1420812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78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83" name="Freeform 13"/>
              <p:cNvSpPr/>
              <p:nvPr/>
            </p:nvSpPr>
            <p:spPr>
              <a:xfrm>
                <a:off x="603250" y="903287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84" name="Freeform 14"/>
              <p:cNvSpPr/>
              <p:nvPr/>
            </p:nvSpPr>
            <p:spPr>
              <a:xfrm>
                <a:off x="655638" y="-1"/>
                <a:ext cx="422277" cy="5270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869" y="21600"/>
                    </a:moveTo>
                    <a:lnTo>
                      <a:pt x="3898" y="8002"/>
                    </a:lnTo>
                    <a:lnTo>
                      <a:pt x="0" y="390"/>
                    </a:lnTo>
                    <a:lnTo>
                      <a:pt x="1218" y="0"/>
                    </a:lnTo>
                    <a:lnTo>
                      <a:pt x="5116" y="7417"/>
                    </a:lnTo>
                    <a:lnTo>
                      <a:pt x="21600" y="20819"/>
                    </a:lnTo>
                    <a:lnTo>
                      <a:pt x="2086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85" name="Freeform 15"/>
              <p:cNvSpPr/>
              <p:nvPr/>
            </p:nvSpPr>
            <p:spPr>
              <a:xfrm>
                <a:off x="1042193" y="488949"/>
                <a:ext cx="147641" cy="1476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94" h="21600" extrusionOk="0">
                    <a:moveTo>
                      <a:pt x="9847" y="21600"/>
                    </a:moveTo>
                    <a:cubicBezTo>
                      <a:pt x="7306" y="21600"/>
                      <a:pt x="4765" y="20903"/>
                      <a:pt x="2859" y="18813"/>
                    </a:cubicBezTo>
                    <a:cubicBezTo>
                      <a:pt x="-953" y="13935"/>
                      <a:pt x="-953" y="6968"/>
                      <a:pt x="2859" y="2787"/>
                    </a:cubicBezTo>
                    <a:cubicBezTo>
                      <a:pt x="4765" y="697"/>
                      <a:pt x="7306" y="0"/>
                      <a:pt x="9847" y="0"/>
                    </a:cubicBezTo>
                    <a:cubicBezTo>
                      <a:pt x="12388" y="0"/>
                      <a:pt x="14929" y="697"/>
                      <a:pt x="16835" y="2787"/>
                    </a:cubicBezTo>
                    <a:cubicBezTo>
                      <a:pt x="20647" y="6968"/>
                      <a:pt x="20647" y="13935"/>
                      <a:pt x="16835" y="18813"/>
                    </a:cubicBezTo>
                    <a:cubicBezTo>
                      <a:pt x="14929" y="20903"/>
                      <a:pt x="12388" y="21600"/>
                      <a:pt x="9847" y="21600"/>
                    </a:cubicBezTo>
                    <a:close/>
                    <a:moveTo>
                      <a:pt x="9847" y="2787"/>
                    </a:moveTo>
                    <a:cubicBezTo>
                      <a:pt x="7941" y="2787"/>
                      <a:pt x="6035" y="3484"/>
                      <a:pt x="4765" y="4877"/>
                    </a:cubicBezTo>
                    <a:cubicBezTo>
                      <a:pt x="1588" y="8361"/>
                      <a:pt x="1588" y="13239"/>
                      <a:pt x="4765" y="16723"/>
                    </a:cubicBezTo>
                    <a:cubicBezTo>
                      <a:pt x="6035" y="18116"/>
                      <a:pt x="7941" y="18813"/>
                      <a:pt x="9847" y="18813"/>
                    </a:cubicBezTo>
                    <a:cubicBezTo>
                      <a:pt x="11753" y="18813"/>
                      <a:pt x="13659" y="18116"/>
                      <a:pt x="14929" y="16723"/>
                    </a:cubicBezTo>
                    <a:cubicBezTo>
                      <a:pt x="18106" y="13239"/>
                      <a:pt x="18106" y="8361"/>
                      <a:pt x="14929" y="4877"/>
                    </a:cubicBezTo>
                    <a:cubicBezTo>
                      <a:pt x="13659" y="3484"/>
                      <a:pt x="11753" y="2787"/>
                      <a:pt x="9847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86" name="Freeform 17"/>
              <p:cNvSpPr/>
              <p:nvPr/>
            </p:nvSpPr>
            <p:spPr>
              <a:xfrm>
                <a:off x="23813" y="1801813"/>
                <a:ext cx="123827" cy="1270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62" y="21600"/>
                    </a:moveTo>
                    <a:lnTo>
                      <a:pt x="0" y="19170"/>
                    </a:lnTo>
                    <a:lnTo>
                      <a:pt x="19108" y="0"/>
                    </a:lnTo>
                    <a:lnTo>
                      <a:pt x="21600" y="2430"/>
                    </a:lnTo>
                    <a:lnTo>
                      <a:pt x="166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87" name="Freeform 18"/>
              <p:cNvSpPr/>
              <p:nvPr/>
            </p:nvSpPr>
            <p:spPr>
              <a:xfrm>
                <a:off x="4763" y="3549650"/>
                <a:ext cx="147640" cy="4810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8116" y="21600"/>
                    </a:lnTo>
                    <a:lnTo>
                      <a:pt x="18116" y="5560"/>
                    </a:lnTo>
                    <a:lnTo>
                      <a:pt x="0" y="855"/>
                    </a:lnTo>
                    <a:lnTo>
                      <a:pt x="2787" y="0"/>
                    </a:lnTo>
                    <a:lnTo>
                      <a:pt x="21600" y="4919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88" name="Freeform 19"/>
              <p:cNvSpPr/>
              <p:nvPr/>
            </p:nvSpPr>
            <p:spPr>
              <a:xfrm>
                <a:off x="142875" y="1382712"/>
                <a:ext cx="142877" cy="4762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8720" y="21600"/>
                    </a:lnTo>
                    <a:lnTo>
                      <a:pt x="18720" y="6048"/>
                    </a:lnTo>
                    <a:lnTo>
                      <a:pt x="0" y="648"/>
                    </a:lnTo>
                    <a:lnTo>
                      <a:pt x="2160" y="0"/>
                    </a:lnTo>
                    <a:lnTo>
                      <a:pt x="21600" y="5832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89" name="Freeform 20"/>
              <p:cNvSpPr/>
              <p:nvPr/>
            </p:nvSpPr>
            <p:spPr>
              <a:xfrm>
                <a:off x="219075" y="1849438"/>
                <a:ext cx="114302" cy="1079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5400" y="21600"/>
                      <a:pt x="0" y="16904"/>
                      <a:pt x="0" y="11270"/>
                    </a:cubicBezTo>
                    <a:cubicBezTo>
                      <a:pt x="0" y="4696"/>
                      <a:pt x="5400" y="0"/>
                      <a:pt x="10800" y="0"/>
                    </a:cubicBezTo>
                    <a:cubicBezTo>
                      <a:pt x="16200" y="0"/>
                      <a:pt x="21600" y="4696"/>
                      <a:pt x="21600" y="11270"/>
                    </a:cubicBezTo>
                    <a:cubicBezTo>
                      <a:pt x="21600" y="16904"/>
                      <a:pt x="16200" y="21600"/>
                      <a:pt x="10800" y="21600"/>
                    </a:cubicBezTo>
                    <a:close/>
                    <a:moveTo>
                      <a:pt x="10800" y="3757"/>
                    </a:moveTo>
                    <a:cubicBezTo>
                      <a:pt x="7200" y="3757"/>
                      <a:pt x="3600" y="7513"/>
                      <a:pt x="3600" y="11270"/>
                    </a:cubicBezTo>
                    <a:cubicBezTo>
                      <a:pt x="3600" y="15026"/>
                      <a:pt x="7200" y="17843"/>
                      <a:pt x="10800" y="17843"/>
                    </a:cubicBezTo>
                    <a:cubicBezTo>
                      <a:pt x="14400" y="17843"/>
                      <a:pt x="18000" y="15026"/>
                      <a:pt x="18000" y="11270"/>
                    </a:cubicBezTo>
                    <a:cubicBezTo>
                      <a:pt x="18000" y="7513"/>
                      <a:pt x="14400" y="3757"/>
                      <a:pt x="10800" y="375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90" name="Rectangle 21"/>
              <p:cNvSpPr/>
              <p:nvPr/>
            </p:nvSpPr>
            <p:spPr>
              <a:xfrm>
                <a:off x="147638" y="4662489"/>
                <a:ext cx="23815" cy="2181227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91" name="Freeform 22"/>
              <p:cNvSpPr/>
              <p:nvPr/>
            </p:nvSpPr>
            <p:spPr>
              <a:xfrm>
                <a:off x="238125" y="5041901"/>
                <a:ext cx="369890" cy="18018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91" y="21600"/>
                    </a:moveTo>
                    <a:lnTo>
                      <a:pt x="0" y="21600"/>
                    </a:lnTo>
                    <a:lnTo>
                      <a:pt x="0" y="9744"/>
                    </a:lnTo>
                    <a:lnTo>
                      <a:pt x="20209" y="0"/>
                    </a:lnTo>
                    <a:lnTo>
                      <a:pt x="21600" y="114"/>
                    </a:lnTo>
                    <a:lnTo>
                      <a:pt x="1391" y="9858"/>
                    </a:lnTo>
                    <a:lnTo>
                      <a:pt x="1391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92" name="Freeform 23"/>
              <p:cNvSpPr/>
              <p:nvPr/>
            </p:nvSpPr>
            <p:spPr>
              <a:xfrm>
                <a:off x="66675" y="4481514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93" name="Freeform 24"/>
              <p:cNvSpPr/>
              <p:nvPr/>
            </p:nvSpPr>
            <p:spPr>
              <a:xfrm>
                <a:off x="-1" y="5627690"/>
                <a:ext cx="85728" cy="12160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4400" y="21600"/>
                    </a:lnTo>
                    <a:lnTo>
                      <a:pt x="14400" y="4202"/>
                    </a:lnTo>
                    <a:lnTo>
                      <a:pt x="0" y="85"/>
                    </a:lnTo>
                    <a:lnTo>
                      <a:pt x="7200" y="0"/>
                    </a:lnTo>
                    <a:lnTo>
                      <a:pt x="21600" y="4117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94" name="Freeform 25"/>
              <p:cNvSpPr/>
              <p:nvPr/>
            </p:nvSpPr>
            <p:spPr>
              <a:xfrm>
                <a:off x="541338" y="4867276"/>
                <a:ext cx="190502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95" name="Freeform 26"/>
              <p:cNvSpPr/>
              <p:nvPr/>
            </p:nvSpPr>
            <p:spPr>
              <a:xfrm>
                <a:off x="323850" y="5422902"/>
                <a:ext cx="374652" cy="142557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47" y="21600"/>
                    </a:moveTo>
                    <a:lnTo>
                      <a:pt x="0" y="21600"/>
                    </a:lnTo>
                    <a:lnTo>
                      <a:pt x="0" y="12388"/>
                    </a:lnTo>
                    <a:lnTo>
                      <a:pt x="275" y="12315"/>
                    </a:lnTo>
                    <a:lnTo>
                      <a:pt x="20227" y="0"/>
                    </a:lnTo>
                    <a:lnTo>
                      <a:pt x="21600" y="144"/>
                    </a:lnTo>
                    <a:lnTo>
                      <a:pt x="1647" y="12460"/>
                    </a:lnTo>
                    <a:lnTo>
                      <a:pt x="1647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96" name="Freeform 27"/>
              <p:cNvSpPr/>
              <p:nvPr/>
            </p:nvSpPr>
            <p:spPr>
              <a:xfrm>
                <a:off x="584200" y="5945190"/>
                <a:ext cx="152402" cy="9128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375" y="21600"/>
                    </a:moveTo>
                    <a:lnTo>
                      <a:pt x="0" y="21375"/>
                    </a:lnTo>
                    <a:lnTo>
                      <a:pt x="18225" y="14387"/>
                    </a:lnTo>
                    <a:lnTo>
                      <a:pt x="18225" y="0"/>
                    </a:lnTo>
                    <a:lnTo>
                      <a:pt x="21600" y="0"/>
                    </a:lnTo>
                    <a:lnTo>
                      <a:pt x="21600" y="14500"/>
                    </a:lnTo>
                    <a:lnTo>
                      <a:pt x="3375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97" name="Freeform 28"/>
              <p:cNvSpPr/>
              <p:nvPr/>
            </p:nvSpPr>
            <p:spPr>
              <a:xfrm>
                <a:off x="627063" y="5246689"/>
                <a:ext cx="190502" cy="190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98" name="Freeform 29"/>
              <p:cNvSpPr/>
              <p:nvPr/>
            </p:nvSpPr>
            <p:spPr>
              <a:xfrm>
                <a:off x="627063" y="5764215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99" name="Freeform 30"/>
              <p:cNvSpPr/>
              <p:nvPr/>
            </p:nvSpPr>
            <p:spPr>
              <a:xfrm>
                <a:off x="684213" y="6330952"/>
                <a:ext cx="417515" cy="5175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32" y="21600"/>
                    </a:moveTo>
                    <a:lnTo>
                      <a:pt x="0" y="21202"/>
                    </a:lnTo>
                    <a:lnTo>
                      <a:pt x="3696" y="13649"/>
                    </a:lnTo>
                    <a:lnTo>
                      <a:pt x="3942" y="13649"/>
                    </a:lnTo>
                    <a:lnTo>
                      <a:pt x="20861" y="0"/>
                    </a:lnTo>
                    <a:lnTo>
                      <a:pt x="21600" y="795"/>
                    </a:lnTo>
                    <a:lnTo>
                      <a:pt x="4928" y="14245"/>
                    </a:lnTo>
                    <a:lnTo>
                      <a:pt x="123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00" name="Freeform 31"/>
              <p:cNvSpPr/>
              <p:nvPr/>
            </p:nvSpPr>
            <p:spPr>
              <a:xfrm>
                <a:off x="1063625" y="6221415"/>
                <a:ext cx="150023" cy="1476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extrusionOk="0">
                    <a:moveTo>
                      <a:pt x="10473" y="21600"/>
                    </a:moveTo>
                    <a:cubicBezTo>
                      <a:pt x="7855" y="21600"/>
                      <a:pt x="5236" y="20206"/>
                      <a:pt x="3273" y="18116"/>
                    </a:cubicBezTo>
                    <a:cubicBezTo>
                      <a:pt x="1309" y="16723"/>
                      <a:pt x="0" y="13935"/>
                      <a:pt x="0" y="10452"/>
                    </a:cubicBezTo>
                    <a:cubicBezTo>
                      <a:pt x="0" y="7665"/>
                      <a:pt x="1309" y="4877"/>
                      <a:pt x="3273" y="2787"/>
                    </a:cubicBezTo>
                    <a:cubicBezTo>
                      <a:pt x="5236" y="697"/>
                      <a:pt x="7855" y="0"/>
                      <a:pt x="10473" y="0"/>
                    </a:cubicBezTo>
                    <a:cubicBezTo>
                      <a:pt x="13091" y="0"/>
                      <a:pt x="15709" y="697"/>
                      <a:pt x="17673" y="2787"/>
                    </a:cubicBezTo>
                    <a:cubicBezTo>
                      <a:pt x="21600" y="6968"/>
                      <a:pt x="21600" y="13935"/>
                      <a:pt x="17673" y="18116"/>
                    </a:cubicBezTo>
                    <a:cubicBezTo>
                      <a:pt x="15709" y="20206"/>
                      <a:pt x="13091" y="21600"/>
                      <a:pt x="10473" y="21600"/>
                    </a:cubicBezTo>
                    <a:close/>
                    <a:moveTo>
                      <a:pt x="10473" y="2787"/>
                    </a:moveTo>
                    <a:cubicBezTo>
                      <a:pt x="8509" y="2787"/>
                      <a:pt x="6545" y="3484"/>
                      <a:pt x="5236" y="4877"/>
                    </a:cubicBezTo>
                    <a:cubicBezTo>
                      <a:pt x="3927" y="6271"/>
                      <a:pt x="2618" y="8361"/>
                      <a:pt x="2618" y="10452"/>
                    </a:cubicBezTo>
                    <a:cubicBezTo>
                      <a:pt x="2618" y="13239"/>
                      <a:pt x="3927" y="14632"/>
                      <a:pt x="5236" y="16723"/>
                    </a:cubicBezTo>
                    <a:cubicBezTo>
                      <a:pt x="6545" y="18116"/>
                      <a:pt x="8509" y="18813"/>
                      <a:pt x="10473" y="18813"/>
                    </a:cubicBezTo>
                    <a:cubicBezTo>
                      <a:pt x="12436" y="18813"/>
                      <a:pt x="14400" y="18116"/>
                      <a:pt x="15709" y="16723"/>
                    </a:cubicBezTo>
                    <a:cubicBezTo>
                      <a:pt x="18982" y="13239"/>
                      <a:pt x="18982" y="8361"/>
                      <a:pt x="15709" y="4877"/>
                    </a:cubicBezTo>
                    <a:cubicBezTo>
                      <a:pt x="14400" y="3484"/>
                      <a:pt x="12436" y="2787"/>
                      <a:pt x="10473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grpSp>
          <p:nvGrpSpPr>
            <p:cNvPr id="212" name="Group 9"/>
            <p:cNvGrpSpPr/>
            <p:nvPr/>
          </p:nvGrpSpPr>
          <p:grpSpPr>
            <a:xfrm>
              <a:off x="11386342" y="-1"/>
              <a:ext cx="667550" cy="6848481"/>
              <a:chOff x="-1" y="0"/>
              <a:chExt cx="667548" cy="6848479"/>
            </a:xfrm>
          </p:grpSpPr>
          <p:sp>
            <p:nvSpPr>
              <p:cNvPr id="202" name="Freeform 32"/>
              <p:cNvSpPr/>
              <p:nvPr/>
            </p:nvSpPr>
            <p:spPr>
              <a:xfrm>
                <a:off x="111919" y="-1"/>
                <a:ext cx="417516" cy="51276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86" y="21600"/>
                    </a:moveTo>
                    <a:lnTo>
                      <a:pt x="0" y="20998"/>
                    </a:lnTo>
                    <a:lnTo>
                      <a:pt x="16672" y="7222"/>
                    </a:lnTo>
                    <a:lnTo>
                      <a:pt x="20368" y="0"/>
                    </a:lnTo>
                    <a:lnTo>
                      <a:pt x="21600" y="401"/>
                    </a:lnTo>
                    <a:lnTo>
                      <a:pt x="17904" y="7824"/>
                    </a:lnTo>
                    <a:lnTo>
                      <a:pt x="986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03" name="Freeform 33"/>
              <p:cNvSpPr/>
              <p:nvPr/>
            </p:nvSpPr>
            <p:spPr>
              <a:xfrm>
                <a:off x="-2" y="474662"/>
                <a:ext cx="150023" cy="1524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extrusionOk="0">
                    <a:moveTo>
                      <a:pt x="10145" y="21600"/>
                    </a:moveTo>
                    <a:cubicBezTo>
                      <a:pt x="7527" y="21600"/>
                      <a:pt x="4909" y="20250"/>
                      <a:pt x="2945" y="18225"/>
                    </a:cubicBezTo>
                    <a:cubicBezTo>
                      <a:pt x="-982" y="14175"/>
                      <a:pt x="-982" y="7425"/>
                      <a:pt x="2945" y="3375"/>
                    </a:cubicBezTo>
                    <a:cubicBezTo>
                      <a:pt x="4909" y="1350"/>
                      <a:pt x="7527" y="0"/>
                      <a:pt x="10145" y="0"/>
                    </a:cubicBezTo>
                    <a:cubicBezTo>
                      <a:pt x="12763" y="0"/>
                      <a:pt x="15382" y="1350"/>
                      <a:pt x="17345" y="3375"/>
                    </a:cubicBezTo>
                    <a:cubicBezTo>
                      <a:pt x="19309" y="5400"/>
                      <a:pt x="20618" y="8100"/>
                      <a:pt x="20618" y="10800"/>
                    </a:cubicBezTo>
                    <a:cubicBezTo>
                      <a:pt x="20618" y="13500"/>
                      <a:pt x="19309" y="16200"/>
                      <a:pt x="17345" y="18225"/>
                    </a:cubicBezTo>
                    <a:cubicBezTo>
                      <a:pt x="15382" y="20250"/>
                      <a:pt x="12763" y="21600"/>
                      <a:pt x="10145" y="21600"/>
                    </a:cubicBezTo>
                    <a:close/>
                    <a:moveTo>
                      <a:pt x="10145" y="2700"/>
                    </a:moveTo>
                    <a:cubicBezTo>
                      <a:pt x="8182" y="2700"/>
                      <a:pt x="6218" y="4050"/>
                      <a:pt x="4909" y="5400"/>
                    </a:cubicBezTo>
                    <a:cubicBezTo>
                      <a:pt x="1636" y="8100"/>
                      <a:pt x="1636" y="13500"/>
                      <a:pt x="4909" y="16200"/>
                    </a:cubicBezTo>
                    <a:cubicBezTo>
                      <a:pt x="6218" y="18225"/>
                      <a:pt x="8182" y="18900"/>
                      <a:pt x="10145" y="18900"/>
                    </a:cubicBezTo>
                    <a:cubicBezTo>
                      <a:pt x="12109" y="18900"/>
                      <a:pt x="14073" y="18225"/>
                      <a:pt x="16036" y="16200"/>
                    </a:cubicBezTo>
                    <a:cubicBezTo>
                      <a:pt x="18654" y="13500"/>
                      <a:pt x="18654" y="8100"/>
                      <a:pt x="16036" y="5400"/>
                    </a:cubicBezTo>
                    <a:cubicBezTo>
                      <a:pt x="14073" y="4050"/>
                      <a:pt x="12109" y="2700"/>
                      <a:pt x="10145" y="270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04" name="Freeform 34"/>
              <p:cNvSpPr/>
              <p:nvPr/>
            </p:nvSpPr>
            <p:spPr>
              <a:xfrm>
                <a:off x="259556" y="1539874"/>
                <a:ext cx="188916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05" name="Freeform 35"/>
              <p:cNvSpPr/>
              <p:nvPr/>
            </p:nvSpPr>
            <p:spPr>
              <a:xfrm>
                <a:off x="159544" y="5694365"/>
                <a:ext cx="298453" cy="11541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723" y="21600"/>
                    </a:moveTo>
                    <a:lnTo>
                      <a:pt x="0" y="21600"/>
                    </a:lnTo>
                    <a:lnTo>
                      <a:pt x="0" y="12092"/>
                    </a:lnTo>
                    <a:lnTo>
                      <a:pt x="20221" y="0"/>
                    </a:lnTo>
                    <a:lnTo>
                      <a:pt x="21600" y="178"/>
                    </a:lnTo>
                    <a:lnTo>
                      <a:pt x="1723" y="12182"/>
                    </a:lnTo>
                    <a:lnTo>
                      <a:pt x="1723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06" name="Freeform 36"/>
              <p:cNvSpPr/>
              <p:nvPr/>
            </p:nvSpPr>
            <p:spPr>
              <a:xfrm>
                <a:off x="400845" y="5551490"/>
                <a:ext cx="157165" cy="15557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127" y="21600"/>
                    </a:moveTo>
                    <a:cubicBezTo>
                      <a:pt x="5236" y="21600"/>
                      <a:pt x="0" y="16364"/>
                      <a:pt x="0" y="10473"/>
                    </a:cubicBezTo>
                    <a:cubicBezTo>
                      <a:pt x="0" y="4582"/>
                      <a:pt x="5236" y="0"/>
                      <a:pt x="11127" y="0"/>
                    </a:cubicBezTo>
                    <a:cubicBezTo>
                      <a:pt x="17018" y="0"/>
                      <a:pt x="21600" y="4582"/>
                      <a:pt x="21600" y="10473"/>
                    </a:cubicBezTo>
                    <a:cubicBezTo>
                      <a:pt x="21600" y="16364"/>
                      <a:pt x="17018" y="21600"/>
                      <a:pt x="11127" y="21600"/>
                    </a:cubicBezTo>
                    <a:close/>
                    <a:moveTo>
                      <a:pt x="11127" y="2618"/>
                    </a:moveTo>
                    <a:cubicBezTo>
                      <a:pt x="6545" y="2618"/>
                      <a:pt x="2618" y="5891"/>
                      <a:pt x="2618" y="10473"/>
                    </a:cubicBezTo>
                    <a:cubicBezTo>
                      <a:pt x="2618" y="15055"/>
                      <a:pt x="6545" y="18982"/>
                      <a:pt x="11127" y="18982"/>
                    </a:cubicBezTo>
                    <a:cubicBezTo>
                      <a:pt x="15055" y="18982"/>
                      <a:pt x="18982" y="15055"/>
                      <a:pt x="18982" y="10473"/>
                    </a:cubicBezTo>
                    <a:cubicBezTo>
                      <a:pt x="18982" y="5891"/>
                      <a:pt x="15055" y="2618"/>
                      <a:pt x="11127" y="261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07" name="Freeform 37"/>
              <p:cNvSpPr/>
              <p:nvPr/>
            </p:nvSpPr>
            <p:spPr>
              <a:xfrm>
                <a:off x="338932" y="4761"/>
                <a:ext cx="304803" cy="15446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87" y="21600"/>
                    </a:moveTo>
                    <a:lnTo>
                      <a:pt x="0" y="21600"/>
                    </a:lnTo>
                    <a:lnTo>
                      <a:pt x="0" y="17538"/>
                    </a:lnTo>
                    <a:lnTo>
                      <a:pt x="19575" y="13630"/>
                    </a:lnTo>
                    <a:lnTo>
                      <a:pt x="19575" y="0"/>
                    </a:lnTo>
                    <a:lnTo>
                      <a:pt x="21600" y="0"/>
                    </a:lnTo>
                    <a:lnTo>
                      <a:pt x="21600" y="13764"/>
                    </a:lnTo>
                    <a:lnTo>
                      <a:pt x="1687" y="17671"/>
                    </a:lnTo>
                    <a:lnTo>
                      <a:pt x="1687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08" name="Freeform 38"/>
              <p:cNvSpPr/>
              <p:nvPr/>
            </p:nvSpPr>
            <p:spPr>
              <a:xfrm>
                <a:off x="264319" y="4867276"/>
                <a:ext cx="188916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09" name="Freeform 39"/>
              <p:cNvSpPr/>
              <p:nvPr/>
            </p:nvSpPr>
            <p:spPr>
              <a:xfrm>
                <a:off x="69056" y="5046664"/>
                <a:ext cx="307978" cy="18018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04" y="21600"/>
                    </a:moveTo>
                    <a:lnTo>
                      <a:pt x="0" y="21600"/>
                    </a:lnTo>
                    <a:lnTo>
                      <a:pt x="0" y="6737"/>
                    </a:lnTo>
                    <a:lnTo>
                      <a:pt x="19596" y="3368"/>
                    </a:lnTo>
                    <a:lnTo>
                      <a:pt x="19596" y="0"/>
                    </a:lnTo>
                    <a:lnTo>
                      <a:pt x="21600" y="0"/>
                    </a:lnTo>
                    <a:lnTo>
                      <a:pt x="21600" y="3483"/>
                    </a:lnTo>
                    <a:lnTo>
                      <a:pt x="2004" y="6851"/>
                    </a:lnTo>
                    <a:lnTo>
                      <a:pt x="2004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10" name="Freeform 40"/>
              <p:cNvSpPr/>
              <p:nvPr/>
            </p:nvSpPr>
            <p:spPr>
              <a:xfrm>
                <a:off x="477045" y="6416677"/>
                <a:ext cx="190503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11" name="Rectangle 41"/>
              <p:cNvSpPr/>
              <p:nvPr/>
            </p:nvSpPr>
            <p:spPr>
              <a:xfrm>
                <a:off x="567532" y="6596065"/>
                <a:ext cx="23815" cy="252414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</p:grpSp>
      <p:sp>
        <p:nvSpPr>
          <p:cNvPr id="214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15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141409" y="2249484"/>
            <a:ext cx="4878391" cy="3541716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1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3"/>
            <a:ext cx="12192004" cy="685800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62" name="Group 7"/>
          <p:cNvGrpSpPr/>
          <p:nvPr/>
        </p:nvGrpSpPr>
        <p:grpSpPr>
          <a:xfrm>
            <a:off x="-14289" y="-2"/>
            <a:ext cx="12053893" cy="6858006"/>
            <a:chOff x="0" y="0"/>
            <a:chExt cx="12053891" cy="6858004"/>
          </a:xfrm>
        </p:grpSpPr>
        <p:grpSp>
          <p:nvGrpSpPr>
            <p:cNvPr id="250" name="Group 8"/>
            <p:cNvGrpSpPr/>
            <p:nvPr/>
          </p:nvGrpSpPr>
          <p:grpSpPr>
            <a:xfrm>
              <a:off x="-1" y="-1"/>
              <a:ext cx="1213649" cy="6858006"/>
              <a:chOff x="0" y="0"/>
              <a:chExt cx="1213647" cy="6858004"/>
            </a:xfrm>
          </p:grpSpPr>
          <p:sp>
            <p:nvSpPr>
              <p:cNvPr id="224" name="Rectangle 5"/>
              <p:cNvSpPr/>
              <p:nvPr/>
            </p:nvSpPr>
            <p:spPr>
              <a:xfrm>
                <a:off x="128588" y="4763"/>
                <a:ext cx="23815" cy="2181226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25" name="Freeform 6"/>
              <p:cNvSpPr/>
              <p:nvPr/>
            </p:nvSpPr>
            <p:spPr>
              <a:xfrm>
                <a:off x="47625" y="2176463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26" name="Freeform 7"/>
              <p:cNvSpPr/>
              <p:nvPr/>
            </p:nvSpPr>
            <p:spPr>
              <a:xfrm>
                <a:off x="42863" y="4021139"/>
                <a:ext cx="190502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27" name="Freeform 8"/>
              <p:cNvSpPr/>
              <p:nvPr/>
            </p:nvSpPr>
            <p:spPr>
              <a:xfrm>
                <a:off x="214313" y="4762"/>
                <a:ext cx="369890" cy="18113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209" y="21600"/>
                    </a:moveTo>
                    <a:lnTo>
                      <a:pt x="0" y="11851"/>
                    </a:lnTo>
                    <a:lnTo>
                      <a:pt x="0" y="0"/>
                    </a:lnTo>
                    <a:lnTo>
                      <a:pt x="1391" y="0"/>
                    </a:lnTo>
                    <a:lnTo>
                      <a:pt x="1391" y="11794"/>
                    </a:lnTo>
                    <a:lnTo>
                      <a:pt x="21600" y="21486"/>
                    </a:lnTo>
                    <a:lnTo>
                      <a:pt x="2020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28" name="Freeform 9"/>
              <p:cNvSpPr/>
              <p:nvPr/>
            </p:nvSpPr>
            <p:spPr>
              <a:xfrm>
                <a:off x="517525" y="1801813"/>
                <a:ext cx="190502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24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29" name="Freeform 10"/>
              <p:cNvSpPr/>
              <p:nvPr/>
            </p:nvSpPr>
            <p:spPr>
              <a:xfrm>
                <a:off x="300038" y="4762"/>
                <a:ext cx="369890" cy="14303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488" y="21600"/>
                    </a:moveTo>
                    <a:lnTo>
                      <a:pt x="0" y="9182"/>
                    </a:lnTo>
                    <a:lnTo>
                      <a:pt x="0" y="0"/>
                    </a:lnTo>
                    <a:lnTo>
                      <a:pt x="1669" y="0"/>
                    </a:lnTo>
                    <a:lnTo>
                      <a:pt x="1669" y="9110"/>
                    </a:lnTo>
                    <a:lnTo>
                      <a:pt x="21600" y="21456"/>
                    </a:lnTo>
                    <a:lnTo>
                      <a:pt x="20488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30" name="Freeform 11"/>
              <p:cNvSpPr/>
              <p:nvPr/>
            </p:nvSpPr>
            <p:spPr>
              <a:xfrm>
                <a:off x="560388" y="-1"/>
                <a:ext cx="152402" cy="9128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7550" y="21600"/>
                    </a:lnTo>
                    <a:lnTo>
                      <a:pt x="17550" y="7213"/>
                    </a:lnTo>
                    <a:lnTo>
                      <a:pt x="0" y="225"/>
                    </a:lnTo>
                    <a:lnTo>
                      <a:pt x="3375" y="0"/>
                    </a:lnTo>
                    <a:lnTo>
                      <a:pt x="21600" y="7100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31" name="Freeform 12"/>
              <p:cNvSpPr/>
              <p:nvPr/>
            </p:nvSpPr>
            <p:spPr>
              <a:xfrm>
                <a:off x="603250" y="1420812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78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32" name="Freeform 13"/>
              <p:cNvSpPr/>
              <p:nvPr/>
            </p:nvSpPr>
            <p:spPr>
              <a:xfrm>
                <a:off x="603250" y="903287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33" name="Freeform 14"/>
              <p:cNvSpPr/>
              <p:nvPr/>
            </p:nvSpPr>
            <p:spPr>
              <a:xfrm>
                <a:off x="655638" y="-1"/>
                <a:ext cx="422277" cy="5270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869" y="21600"/>
                    </a:moveTo>
                    <a:lnTo>
                      <a:pt x="3898" y="8002"/>
                    </a:lnTo>
                    <a:lnTo>
                      <a:pt x="0" y="390"/>
                    </a:lnTo>
                    <a:lnTo>
                      <a:pt x="1218" y="0"/>
                    </a:lnTo>
                    <a:lnTo>
                      <a:pt x="5116" y="7417"/>
                    </a:lnTo>
                    <a:lnTo>
                      <a:pt x="21600" y="20819"/>
                    </a:lnTo>
                    <a:lnTo>
                      <a:pt x="2086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34" name="Freeform 15"/>
              <p:cNvSpPr/>
              <p:nvPr/>
            </p:nvSpPr>
            <p:spPr>
              <a:xfrm>
                <a:off x="1042193" y="488949"/>
                <a:ext cx="147641" cy="1476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94" h="21600" extrusionOk="0">
                    <a:moveTo>
                      <a:pt x="9847" y="21600"/>
                    </a:moveTo>
                    <a:cubicBezTo>
                      <a:pt x="7306" y="21600"/>
                      <a:pt x="4765" y="20903"/>
                      <a:pt x="2859" y="18813"/>
                    </a:cubicBezTo>
                    <a:cubicBezTo>
                      <a:pt x="-953" y="13935"/>
                      <a:pt x="-953" y="6968"/>
                      <a:pt x="2859" y="2787"/>
                    </a:cubicBezTo>
                    <a:cubicBezTo>
                      <a:pt x="4765" y="697"/>
                      <a:pt x="7306" y="0"/>
                      <a:pt x="9847" y="0"/>
                    </a:cubicBezTo>
                    <a:cubicBezTo>
                      <a:pt x="12388" y="0"/>
                      <a:pt x="14929" y="697"/>
                      <a:pt x="16835" y="2787"/>
                    </a:cubicBezTo>
                    <a:cubicBezTo>
                      <a:pt x="20647" y="6968"/>
                      <a:pt x="20647" y="13935"/>
                      <a:pt x="16835" y="18813"/>
                    </a:cubicBezTo>
                    <a:cubicBezTo>
                      <a:pt x="14929" y="20903"/>
                      <a:pt x="12388" y="21600"/>
                      <a:pt x="9847" y="21600"/>
                    </a:cubicBezTo>
                    <a:close/>
                    <a:moveTo>
                      <a:pt x="9847" y="2787"/>
                    </a:moveTo>
                    <a:cubicBezTo>
                      <a:pt x="7941" y="2787"/>
                      <a:pt x="6035" y="3484"/>
                      <a:pt x="4765" y="4877"/>
                    </a:cubicBezTo>
                    <a:cubicBezTo>
                      <a:pt x="1588" y="8361"/>
                      <a:pt x="1588" y="13239"/>
                      <a:pt x="4765" y="16723"/>
                    </a:cubicBezTo>
                    <a:cubicBezTo>
                      <a:pt x="6035" y="18116"/>
                      <a:pt x="7941" y="18813"/>
                      <a:pt x="9847" y="18813"/>
                    </a:cubicBezTo>
                    <a:cubicBezTo>
                      <a:pt x="11753" y="18813"/>
                      <a:pt x="13659" y="18116"/>
                      <a:pt x="14929" y="16723"/>
                    </a:cubicBezTo>
                    <a:cubicBezTo>
                      <a:pt x="18106" y="13239"/>
                      <a:pt x="18106" y="8361"/>
                      <a:pt x="14929" y="4877"/>
                    </a:cubicBezTo>
                    <a:cubicBezTo>
                      <a:pt x="13659" y="3484"/>
                      <a:pt x="11753" y="2787"/>
                      <a:pt x="9847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35" name="Freeform 17"/>
              <p:cNvSpPr/>
              <p:nvPr/>
            </p:nvSpPr>
            <p:spPr>
              <a:xfrm>
                <a:off x="23813" y="1801813"/>
                <a:ext cx="123827" cy="1270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62" y="21600"/>
                    </a:moveTo>
                    <a:lnTo>
                      <a:pt x="0" y="19170"/>
                    </a:lnTo>
                    <a:lnTo>
                      <a:pt x="19108" y="0"/>
                    </a:lnTo>
                    <a:lnTo>
                      <a:pt x="21600" y="2430"/>
                    </a:lnTo>
                    <a:lnTo>
                      <a:pt x="166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36" name="Freeform 18"/>
              <p:cNvSpPr/>
              <p:nvPr/>
            </p:nvSpPr>
            <p:spPr>
              <a:xfrm>
                <a:off x="4763" y="3549650"/>
                <a:ext cx="147640" cy="4810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8116" y="21600"/>
                    </a:lnTo>
                    <a:lnTo>
                      <a:pt x="18116" y="5560"/>
                    </a:lnTo>
                    <a:lnTo>
                      <a:pt x="0" y="855"/>
                    </a:lnTo>
                    <a:lnTo>
                      <a:pt x="2787" y="0"/>
                    </a:lnTo>
                    <a:lnTo>
                      <a:pt x="21600" y="4919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37" name="Freeform 19"/>
              <p:cNvSpPr/>
              <p:nvPr/>
            </p:nvSpPr>
            <p:spPr>
              <a:xfrm>
                <a:off x="142875" y="1382712"/>
                <a:ext cx="142877" cy="4762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8720" y="21600"/>
                    </a:lnTo>
                    <a:lnTo>
                      <a:pt x="18720" y="6048"/>
                    </a:lnTo>
                    <a:lnTo>
                      <a:pt x="0" y="648"/>
                    </a:lnTo>
                    <a:lnTo>
                      <a:pt x="2160" y="0"/>
                    </a:lnTo>
                    <a:lnTo>
                      <a:pt x="21600" y="5832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38" name="Freeform 20"/>
              <p:cNvSpPr/>
              <p:nvPr/>
            </p:nvSpPr>
            <p:spPr>
              <a:xfrm>
                <a:off x="219075" y="1849438"/>
                <a:ext cx="114302" cy="1079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5400" y="21600"/>
                      <a:pt x="0" y="16904"/>
                      <a:pt x="0" y="11270"/>
                    </a:cubicBezTo>
                    <a:cubicBezTo>
                      <a:pt x="0" y="4696"/>
                      <a:pt x="5400" y="0"/>
                      <a:pt x="10800" y="0"/>
                    </a:cubicBezTo>
                    <a:cubicBezTo>
                      <a:pt x="16200" y="0"/>
                      <a:pt x="21600" y="4696"/>
                      <a:pt x="21600" y="11270"/>
                    </a:cubicBezTo>
                    <a:cubicBezTo>
                      <a:pt x="21600" y="16904"/>
                      <a:pt x="16200" y="21600"/>
                      <a:pt x="10800" y="21600"/>
                    </a:cubicBezTo>
                    <a:close/>
                    <a:moveTo>
                      <a:pt x="10800" y="3757"/>
                    </a:moveTo>
                    <a:cubicBezTo>
                      <a:pt x="7200" y="3757"/>
                      <a:pt x="3600" y="7513"/>
                      <a:pt x="3600" y="11270"/>
                    </a:cubicBezTo>
                    <a:cubicBezTo>
                      <a:pt x="3600" y="15026"/>
                      <a:pt x="7200" y="17843"/>
                      <a:pt x="10800" y="17843"/>
                    </a:cubicBezTo>
                    <a:cubicBezTo>
                      <a:pt x="14400" y="17843"/>
                      <a:pt x="18000" y="15026"/>
                      <a:pt x="18000" y="11270"/>
                    </a:cubicBezTo>
                    <a:cubicBezTo>
                      <a:pt x="18000" y="7513"/>
                      <a:pt x="14400" y="3757"/>
                      <a:pt x="10800" y="375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39" name="Rectangle 21"/>
              <p:cNvSpPr/>
              <p:nvPr/>
            </p:nvSpPr>
            <p:spPr>
              <a:xfrm>
                <a:off x="147638" y="4662489"/>
                <a:ext cx="23815" cy="2181227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40" name="Freeform 22"/>
              <p:cNvSpPr/>
              <p:nvPr/>
            </p:nvSpPr>
            <p:spPr>
              <a:xfrm>
                <a:off x="238125" y="5041901"/>
                <a:ext cx="369890" cy="18018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91" y="21600"/>
                    </a:moveTo>
                    <a:lnTo>
                      <a:pt x="0" y="21600"/>
                    </a:lnTo>
                    <a:lnTo>
                      <a:pt x="0" y="9744"/>
                    </a:lnTo>
                    <a:lnTo>
                      <a:pt x="20209" y="0"/>
                    </a:lnTo>
                    <a:lnTo>
                      <a:pt x="21600" y="114"/>
                    </a:lnTo>
                    <a:lnTo>
                      <a:pt x="1391" y="9858"/>
                    </a:lnTo>
                    <a:lnTo>
                      <a:pt x="1391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41" name="Freeform 23"/>
              <p:cNvSpPr/>
              <p:nvPr/>
            </p:nvSpPr>
            <p:spPr>
              <a:xfrm>
                <a:off x="66675" y="4481514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42" name="Freeform 24"/>
              <p:cNvSpPr/>
              <p:nvPr/>
            </p:nvSpPr>
            <p:spPr>
              <a:xfrm>
                <a:off x="-1" y="5627690"/>
                <a:ext cx="85728" cy="12160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4400" y="21600"/>
                    </a:lnTo>
                    <a:lnTo>
                      <a:pt x="14400" y="4202"/>
                    </a:lnTo>
                    <a:lnTo>
                      <a:pt x="0" y="85"/>
                    </a:lnTo>
                    <a:lnTo>
                      <a:pt x="7200" y="0"/>
                    </a:lnTo>
                    <a:lnTo>
                      <a:pt x="21600" y="4117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43" name="Freeform 25"/>
              <p:cNvSpPr/>
              <p:nvPr/>
            </p:nvSpPr>
            <p:spPr>
              <a:xfrm>
                <a:off x="541338" y="4867276"/>
                <a:ext cx="190502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44" name="Freeform 26"/>
              <p:cNvSpPr/>
              <p:nvPr/>
            </p:nvSpPr>
            <p:spPr>
              <a:xfrm>
                <a:off x="323850" y="5422902"/>
                <a:ext cx="374652" cy="142557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47" y="21600"/>
                    </a:moveTo>
                    <a:lnTo>
                      <a:pt x="0" y="21600"/>
                    </a:lnTo>
                    <a:lnTo>
                      <a:pt x="0" y="12388"/>
                    </a:lnTo>
                    <a:lnTo>
                      <a:pt x="275" y="12315"/>
                    </a:lnTo>
                    <a:lnTo>
                      <a:pt x="20227" y="0"/>
                    </a:lnTo>
                    <a:lnTo>
                      <a:pt x="21600" y="144"/>
                    </a:lnTo>
                    <a:lnTo>
                      <a:pt x="1647" y="12460"/>
                    </a:lnTo>
                    <a:lnTo>
                      <a:pt x="1647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45" name="Freeform 27"/>
              <p:cNvSpPr/>
              <p:nvPr/>
            </p:nvSpPr>
            <p:spPr>
              <a:xfrm>
                <a:off x="584200" y="5945190"/>
                <a:ext cx="152402" cy="9128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375" y="21600"/>
                    </a:moveTo>
                    <a:lnTo>
                      <a:pt x="0" y="21375"/>
                    </a:lnTo>
                    <a:lnTo>
                      <a:pt x="18225" y="14387"/>
                    </a:lnTo>
                    <a:lnTo>
                      <a:pt x="18225" y="0"/>
                    </a:lnTo>
                    <a:lnTo>
                      <a:pt x="21600" y="0"/>
                    </a:lnTo>
                    <a:lnTo>
                      <a:pt x="21600" y="14500"/>
                    </a:lnTo>
                    <a:lnTo>
                      <a:pt x="3375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46" name="Freeform 28"/>
              <p:cNvSpPr/>
              <p:nvPr/>
            </p:nvSpPr>
            <p:spPr>
              <a:xfrm>
                <a:off x="627063" y="5246689"/>
                <a:ext cx="190502" cy="190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47" name="Freeform 29"/>
              <p:cNvSpPr/>
              <p:nvPr/>
            </p:nvSpPr>
            <p:spPr>
              <a:xfrm>
                <a:off x="627063" y="5764215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48" name="Freeform 30"/>
              <p:cNvSpPr/>
              <p:nvPr/>
            </p:nvSpPr>
            <p:spPr>
              <a:xfrm>
                <a:off x="684213" y="6330952"/>
                <a:ext cx="417515" cy="5175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32" y="21600"/>
                    </a:moveTo>
                    <a:lnTo>
                      <a:pt x="0" y="21202"/>
                    </a:lnTo>
                    <a:lnTo>
                      <a:pt x="3696" y="13649"/>
                    </a:lnTo>
                    <a:lnTo>
                      <a:pt x="3942" y="13649"/>
                    </a:lnTo>
                    <a:lnTo>
                      <a:pt x="20861" y="0"/>
                    </a:lnTo>
                    <a:lnTo>
                      <a:pt x="21600" y="795"/>
                    </a:lnTo>
                    <a:lnTo>
                      <a:pt x="4928" y="14245"/>
                    </a:lnTo>
                    <a:lnTo>
                      <a:pt x="123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49" name="Freeform 31"/>
              <p:cNvSpPr/>
              <p:nvPr/>
            </p:nvSpPr>
            <p:spPr>
              <a:xfrm>
                <a:off x="1063625" y="6221415"/>
                <a:ext cx="150023" cy="1476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extrusionOk="0">
                    <a:moveTo>
                      <a:pt x="10473" y="21600"/>
                    </a:moveTo>
                    <a:cubicBezTo>
                      <a:pt x="7855" y="21600"/>
                      <a:pt x="5236" y="20206"/>
                      <a:pt x="3273" y="18116"/>
                    </a:cubicBezTo>
                    <a:cubicBezTo>
                      <a:pt x="1309" y="16723"/>
                      <a:pt x="0" y="13935"/>
                      <a:pt x="0" y="10452"/>
                    </a:cubicBezTo>
                    <a:cubicBezTo>
                      <a:pt x="0" y="7665"/>
                      <a:pt x="1309" y="4877"/>
                      <a:pt x="3273" y="2787"/>
                    </a:cubicBezTo>
                    <a:cubicBezTo>
                      <a:pt x="5236" y="697"/>
                      <a:pt x="7855" y="0"/>
                      <a:pt x="10473" y="0"/>
                    </a:cubicBezTo>
                    <a:cubicBezTo>
                      <a:pt x="13091" y="0"/>
                      <a:pt x="15709" y="697"/>
                      <a:pt x="17673" y="2787"/>
                    </a:cubicBezTo>
                    <a:cubicBezTo>
                      <a:pt x="21600" y="6968"/>
                      <a:pt x="21600" y="13935"/>
                      <a:pt x="17673" y="18116"/>
                    </a:cubicBezTo>
                    <a:cubicBezTo>
                      <a:pt x="15709" y="20206"/>
                      <a:pt x="13091" y="21600"/>
                      <a:pt x="10473" y="21600"/>
                    </a:cubicBezTo>
                    <a:close/>
                    <a:moveTo>
                      <a:pt x="10473" y="2787"/>
                    </a:moveTo>
                    <a:cubicBezTo>
                      <a:pt x="8509" y="2787"/>
                      <a:pt x="6545" y="3484"/>
                      <a:pt x="5236" y="4877"/>
                    </a:cubicBezTo>
                    <a:cubicBezTo>
                      <a:pt x="3927" y="6271"/>
                      <a:pt x="2618" y="8361"/>
                      <a:pt x="2618" y="10452"/>
                    </a:cubicBezTo>
                    <a:cubicBezTo>
                      <a:pt x="2618" y="13239"/>
                      <a:pt x="3927" y="14632"/>
                      <a:pt x="5236" y="16723"/>
                    </a:cubicBezTo>
                    <a:cubicBezTo>
                      <a:pt x="6545" y="18116"/>
                      <a:pt x="8509" y="18813"/>
                      <a:pt x="10473" y="18813"/>
                    </a:cubicBezTo>
                    <a:cubicBezTo>
                      <a:pt x="12436" y="18813"/>
                      <a:pt x="14400" y="18116"/>
                      <a:pt x="15709" y="16723"/>
                    </a:cubicBezTo>
                    <a:cubicBezTo>
                      <a:pt x="18982" y="13239"/>
                      <a:pt x="18982" y="8361"/>
                      <a:pt x="15709" y="4877"/>
                    </a:cubicBezTo>
                    <a:cubicBezTo>
                      <a:pt x="14400" y="3484"/>
                      <a:pt x="12436" y="2787"/>
                      <a:pt x="10473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grpSp>
          <p:nvGrpSpPr>
            <p:cNvPr id="261" name="Group 9"/>
            <p:cNvGrpSpPr/>
            <p:nvPr/>
          </p:nvGrpSpPr>
          <p:grpSpPr>
            <a:xfrm>
              <a:off x="11386342" y="-1"/>
              <a:ext cx="667550" cy="6848481"/>
              <a:chOff x="-1" y="0"/>
              <a:chExt cx="667548" cy="6848479"/>
            </a:xfrm>
          </p:grpSpPr>
          <p:sp>
            <p:nvSpPr>
              <p:cNvPr id="251" name="Freeform 32"/>
              <p:cNvSpPr/>
              <p:nvPr/>
            </p:nvSpPr>
            <p:spPr>
              <a:xfrm>
                <a:off x="111919" y="-1"/>
                <a:ext cx="417516" cy="51276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86" y="21600"/>
                    </a:moveTo>
                    <a:lnTo>
                      <a:pt x="0" y="20998"/>
                    </a:lnTo>
                    <a:lnTo>
                      <a:pt x="16672" y="7222"/>
                    </a:lnTo>
                    <a:lnTo>
                      <a:pt x="20368" y="0"/>
                    </a:lnTo>
                    <a:lnTo>
                      <a:pt x="21600" y="401"/>
                    </a:lnTo>
                    <a:lnTo>
                      <a:pt x="17904" y="7824"/>
                    </a:lnTo>
                    <a:lnTo>
                      <a:pt x="986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52" name="Freeform 33"/>
              <p:cNvSpPr/>
              <p:nvPr/>
            </p:nvSpPr>
            <p:spPr>
              <a:xfrm>
                <a:off x="-2" y="474662"/>
                <a:ext cx="150023" cy="1524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extrusionOk="0">
                    <a:moveTo>
                      <a:pt x="10145" y="21600"/>
                    </a:moveTo>
                    <a:cubicBezTo>
                      <a:pt x="7527" y="21600"/>
                      <a:pt x="4909" y="20250"/>
                      <a:pt x="2945" y="18225"/>
                    </a:cubicBezTo>
                    <a:cubicBezTo>
                      <a:pt x="-982" y="14175"/>
                      <a:pt x="-982" y="7425"/>
                      <a:pt x="2945" y="3375"/>
                    </a:cubicBezTo>
                    <a:cubicBezTo>
                      <a:pt x="4909" y="1350"/>
                      <a:pt x="7527" y="0"/>
                      <a:pt x="10145" y="0"/>
                    </a:cubicBezTo>
                    <a:cubicBezTo>
                      <a:pt x="12763" y="0"/>
                      <a:pt x="15382" y="1350"/>
                      <a:pt x="17345" y="3375"/>
                    </a:cubicBezTo>
                    <a:cubicBezTo>
                      <a:pt x="19309" y="5400"/>
                      <a:pt x="20618" y="8100"/>
                      <a:pt x="20618" y="10800"/>
                    </a:cubicBezTo>
                    <a:cubicBezTo>
                      <a:pt x="20618" y="13500"/>
                      <a:pt x="19309" y="16200"/>
                      <a:pt x="17345" y="18225"/>
                    </a:cubicBezTo>
                    <a:cubicBezTo>
                      <a:pt x="15382" y="20250"/>
                      <a:pt x="12763" y="21600"/>
                      <a:pt x="10145" y="21600"/>
                    </a:cubicBezTo>
                    <a:close/>
                    <a:moveTo>
                      <a:pt x="10145" y="2700"/>
                    </a:moveTo>
                    <a:cubicBezTo>
                      <a:pt x="8182" y="2700"/>
                      <a:pt x="6218" y="4050"/>
                      <a:pt x="4909" y="5400"/>
                    </a:cubicBezTo>
                    <a:cubicBezTo>
                      <a:pt x="1636" y="8100"/>
                      <a:pt x="1636" y="13500"/>
                      <a:pt x="4909" y="16200"/>
                    </a:cubicBezTo>
                    <a:cubicBezTo>
                      <a:pt x="6218" y="18225"/>
                      <a:pt x="8182" y="18900"/>
                      <a:pt x="10145" y="18900"/>
                    </a:cubicBezTo>
                    <a:cubicBezTo>
                      <a:pt x="12109" y="18900"/>
                      <a:pt x="14073" y="18225"/>
                      <a:pt x="16036" y="16200"/>
                    </a:cubicBezTo>
                    <a:cubicBezTo>
                      <a:pt x="18654" y="13500"/>
                      <a:pt x="18654" y="8100"/>
                      <a:pt x="16036" y="5400"/>
                    </a:cubicBezTo>
                    <a:cubicBezTo>
                      <a:pt x="14073" y="4050"/>
                      <a:pt x="12109" y="2700"/>
                      <a:pt x="10145" y="270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53" name="Freeform 34"/>
              <p:cNvSpPr/>
              <p:nvPr/>
            </p:nvSpPr>
            <p:spPr>
              <a:xfrm>
                <a:off x="259556" y="1539874"/>
                <a:ext cx="188916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54" name="Freeform 35"/>
              <p:cNvSpPr/>
              <p:nvPr/>
            </p:nvSpPr>
            <p:spPr>
              <a:xfrm>
                <a:off x="159544" y="5694365"/>
                <a:ext cx="298453" cy="11541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723" y="21600"/>
                    </a:moveTo>
                    <a:lnTo>
                      <a:pt x="0" y="21600"/>
                    </a:lnTo>
                    <a:lnTo>
                      <a:pt x="0" y="12092"/>
                    </a:lnTo>
                    <a:lnTo>
                      <a:pt x="20221" y="0"/>
                    </a:lnTo>
                    <a:lnTo>
                      <a:pt x="21600" y="178"/>
                    </a:lnTo>
                    <a:lnTo>
                      <a:pt x="1723" y="12182"/>
                    </a:lnTo>
                    <a:lnTo>
                      <a:pt x="1723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55" name="Freeform 36"/>
              <p:cNvSpPr/>
              <p:nvPr/>
            </p:nvSpPr>
            <p:spPr>
              <a:xfrm>
                <a:off x="400845" y="5551490"/>
                <a:ext cx="157165" cy="15557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127" y="21600"/>
                    </a:moveTo>
                    <a:cubicBezTo>
                      <a:pt x="5236" y="21600"/>
                      <a:pt x="0" y="16364"/>
                      <a:pt x="0" y="10473"/>
                    </a:cubicBezTo>
                    <a:cubicBezTo>
                      <a:pt x="0" y="4582"/>
                      <a:pt x="5236" y="0"/>
                      <a:pt x="11127" y="0"/>
                    </a:cubicBezTo>
                    <a:cubicBezTo>
                      <a:pt x="17018" y="0"/>
                      <a:pt x="21600" y="4582"/>
                      <a:pt x="21600" y="10473"/>
                    </a:cubicBezTo>
                    <a:cubicBezTo>
                      <a:pt x="21600" y="16364"/>
                      <a:pt x="17018" y="21600"/>
                      <a:pt x="11127" y="21600"/>
                    </a:cubicBezTo>
                    <a:close/>
                    <a:moveTo>
                      <a:pt x="11127" y="2618"/>
                    </a:moveTo>
                    <a:cubicBezTo>
                      <a:pt x="6545" y="2618"/>
                      <a:pt x="2618" y="5891"/>
                      <a:pt x="2618" y="10473"/>
                    </a:cubicBezTo>
                    <a:cubicBezTo>
                      <a:pt x="2618" y="15055"/>
                      <a:pt x="6545" y="18982"/>
                      <a:pt x="11127" y="18982"/>
                    </a:cubicBezTo>
                    <a:cubicBezTo>
                      <a:pt x="15055" y="18982"/>
                      <a:pt x="18982" y="15055"/>
                      <a:pt x="18982" y="10473"/>
                    </a:cubicBezTo>
                    <a:cubicBezTo>
                      <a:pt x="18982" y="5891"/>
                      <a:pt x="15055" y="2618"/>
                      <a:pt x="11127" y="261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56" name="Freeform 37"/>
              <p:cNvSpPr/>
              <p:nvPr/>
            </p:nvSpPr>
            <p:spPr>
              <a:xfrm>
                <a:off x="338932" y="4761"/>
                <a:ext cx="304803" cy="15446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87" y="21600"/>
                    </a:moveTo>
                    <a:lnTo>
                      <a:pt x="0" y="21600"/>
                    </a:lnTo>
                    <a:lnTo>
                      <a:pt x="0" y="17538"/>
                    </a:lnTo>
                    <a:lnTo>
                      <a:pt x="19575" y="13630"/>
                    </a:lnTo>
                    <a:lnTo>
                      <a:pt x="19575" y="0"/>
                    </a:lnTo>
                    <a:lnTo>
                      <a:pt x="21600" y="0"/>
                    </a:lnTo>
                    <a:lnTo>
                      <a:pt x="21600" y="13764"/>
                    </a:lnTo>
                    <a:lnTo>
                      <a:pt x="1687" y="17671"/>
                    </a:lnTo>
                    <a:lnTo>
                      <a:pt x="1687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57" name="Freeform 38"/>
              <p:cNvSpPr/>
              <p:nvPr/>
            </p:nvSpPr>
            <p:spPr>
              <a:xfrm>
                <a:off x="264319" y="4867276"/>
                <a:ext cx="188916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58" name="Freeform 39"/>
              <p:cNvSpPr/>
              <p:nvPr/>
            </p:nvSpPr>
            <p:spPr>
              <a:xfrm>
                <a:off x="69056" y="5046664"/>
                <a:ext cx="307978" cy="18018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04" y="21600"/>
                    </a:moveTo>
                    <a:lnTo>
                      <a:pt x="0" y="21600"/>
                    </a:lnTo>
                    <a:lnTo>
                      <a:pt x="0" y="6737"/>
                    </a:lnTo>
                    <a:lnTo>
                      <a:pt x="19596" y="3368"/>
                    </a:lnTo>
                    <a:lnTo>
                      <a:pt x="19596" y="0"/>
                    </a:lnTo>
                    <a:lnTo>
                      <a:pt x="21600" y="0"/>
                    </a:lnTo>
                    <a:lnTo>
                      <a:pt x="21600" y="3483"/>
                    </a:lnTo>
                    <a:lnTo>
                      <a:pt x="2004" y="6851"/>
                    </a:lnTo>
                    <a:lnTo>
                      <a:pt x="2004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59" name="Freeform 40"/>
              <p:cNvSpPr/>
              <p:nvPr/>
            </p:nvSpPr>
            <p:spPr>
              <a:xfrm>
                <a:off x="477045" y="6416677"/>
                <a:ext cx="190503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60" name="Rectangle 41"/>
              <p:cNvSpPr/>
              <p:nvPr/>
            </p:nvSpPr>
            <p:spPr>
              <a:xfrm>
                <a:off x="567532" y="6596065"/>
                <a:ext cx="23815" cy="252414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</p:grpSp>
      <p:sp>
        <p:nvSpPr>
          <p:cNvPr id="263" name="Title Text"/>
          <p:cNvSpPr txBox="1">
            <a:spLocks noGrp="1"/>
          </p:cNvSpPr>
          <p:nvPr>
            <p:ph type="title"/>
          </p:nvPr>
        </p:nvSpPr>
        <p:spPr>
          <a:xfrm>
            <a:off x="1141411" y="619126"/>
            <a:ext cx="9906001" cy="1477963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6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0018" y="2249484"/>
            <a:ext cx="4649785" cy="823914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90000"/>
              </a:lnSpc>
              <a:buSzTx/>
              <a:buFontTx/>
              <a:buNone/>
              <a:defRPr cap="all"/>
            </a:lvl1pPr>
            <a:lvl2pPr marL="0" indent="0">
              <a:lnSpc>
                <a:spcPct val="90000"/>
              </a:lnSpc>
              <a:buSzTx/>
              <a:buFontTx/>
              <a:buNone/>
              <a:defRPr cap="all"/>
            </a:lvl2pPr>
            <a:lvl3pPr marL="0" indent="0">
              <a:lnSpc>
                <a:spcPct val="90000"/>
              </a:lnSpc>
              <a:buSzTx/>
              <a:buFontTx/>
              <a:buNone/>
              <a:defRPr cap="all"/>
            </a:lvl3pPr>
            <a:lvl4pPr marL="0" indent="0">
              <a:lnSpc>
                <a:spcPct val="90000"/>
              </a:lnSpc>
              <a:buSzTx/>
              <a:buFontTx/>
              <a:buNone/>
              <a:defRPr cap="all"/>
            </a:lvl4pPr>
            <a:lvl5pPr marL="0" indent="0">
              <a:lnSpc>
                <a:spcPct val="90000"/>
              </a:lnSpc>
              <a:buSzTx/>
              <a:buFontTx/>
              <a:buNone/>
              <a:defRPr cap="all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6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400808" y="2249484"/>
            <a:ext cx="4646604" cy="823914"/>
          </a:xfrm>
          <a:prstGeom prst="rect">
            <a:avLst/>
          </a:prstGeom>
        </p:spPr>
        <p:txBody>
          <a:bodyPr anchor="b"/>
          <a:lstStyle/>
          <a:p>
            <a:endParaRPr/>
          </a:p>
        </p:txBody>
      </p:sp>
      <p:sp>
        <p:nvSpPr>
          <p:cNvPr id="26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3"/>
            <a:ext cx="12192004" cy="685800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12" name="Group 7"/>
          <p:cNvGrpSpPr/>
          <p:nvPr/>
        </p:nvGrpSpPr>
        <p:grpSpPr>
          <a:xfrm>
            <a:off x="-14289" y="-2"/>
            <a:ext cx="12053893" cy="6858006"/>
            <a:chOff x="0" y="0"/>
            <a:chExt cx="12053891" cy="6858004"/>
          </a:xfrm>
        </p:grpSpPr>
        <p:grpSp>
          <p:nvGrpSpPr>
            <p:cNvPr id="300" name="Group 8"/>
            <p:cNvGrpSpPr/>
            <p:nvPr/>
          </p:nvGrpSpPr>
          <p:grpSpPr>
            <a:xfrm>
              <a:off x="-1" y="-1"/>
              <a:ext cx="1213649" cy="6858006"/>
              <a:chOff x="0" y="0"/>
              <a:chExt cx="1213647" cy="6858004"/>
            </a:xfrm>
          </p:grpSpPr>
          <p:sp>
            <p:nvSpPr>
              <p:cNvPr id="274" name="Rectangle 5"/>
              <p:cNvSpPr/>
              <p:nvPr/>
            </p:nvSpPr>
            <p:spPr>
              <a:xfrm>
                <a:off x="128588" y="4763"/>
                <a:ext cx="23815" cy="2181226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75" name="Freeform 6"/>
              <p:cNvSpPr/>
              <p:nvPr/>
            </p:nvSpPr>
            <p:spPr>
              <a:xfrm>
                <a:off x="47625" y="2176463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76" name="Freeform 7"/>
              <p:cNvSpPr/>
              <p:nvPr/>
            </p:nvSpPr>
            <p:spPr>
              <a:xfrm>
                <a:off x="42863" y="4021139"/>
                <a:ext cx="190502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77" name="Freeform 8"/>
              <p:cNvSpPr/>
              <p:nvPr/>
            </p:nvSpPr>
            <p:spPr>
              <a:xfrm>
                <a:off x="214313" y="4762"/>
                <a:ext cx="369890" cy="18113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209" y="21600"/>
                    </a:moveTo>
                    <a:lnTo>
                      <a:pt x="0" y="11851"/>
                    </a:lnTo>
                    <a:lnTo>
                      <a:pt x="0" y="0"/>
                    </a:lnTo>
                    <a:lnTo>
                      <a:pt x="1391" y="0"/>
                    </a:lnTo>
                    <a:lnTo>
                      <a:pt x="1391" y="11794"/>
                    </a:lnTo>
                    <a:lnTo>
                      <a:pt x="21600" y="21486"/>
                    </a:lnTo>
                    <a:lnTo>
                      <a:pt x="2020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78" name="Freeform 9"/>
              <p:cNvSpPr/>
              <p:nvPr/>
            </p:nvSpPr>
            <p:spPr>
              <a:xfrm>
                <a:off x="517525" y="1801813"/>
                <a:ext cx="190502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24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79" name="Freeform 10"/>
              <p:cNvSpPr/>
              <p:nvPr/>
            </p:nvSpPr>
            <p:spPr>
              <a:xfrm>
                <a:off x="300038" y="4762"/>
                <a:ext cx="369890" cy="14303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488" y="21600"/>
                    </a:moveTo>
                    <a:lnTo>
                      <a:pt x="0" y="9182"/>
                    </a:lnTo>
                    <a:lnTo>
                      <a:pt x="0" y="0"/>
                    </a:lnTo>
                    <a:lnTo>
                      <a:pt x="1669" y="0"/>
                    </a:lnTo>
                    <a:lnTo>
                      <a:pt x="1669" y="9110"/>
                    </a:lnTo>
                    <a:lnTo>
                      <a:pt x="21600" y="21456"/>
                    </a:lnTo>
                    <a:lnTo>
                      <a:pt x="20488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80" name="Freeform 11"/>
              <p:cNvSpPr/>
              <p:nvPr/>
            </p:nvSpPr>
            <p:spPr>
              <a:xfrm>
                <a:off x="560388" y="-1"/>
                <a:ext cx="152402" cy="9128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7550" y="21600"/>
                    </a:lnTo>
                    <a:lnTo>
                      <a:pt x="17550" y="7213"/>
                    </a:lnTo>
                    <a:lnTo>
                      <a:pt x="0" y="225"/>
                    </a:lnTo>
                    <a:lnTo>
                      <a:pt x="3375" y="0"/>
                    </a:lnTo>
                    <a:lnTo>
                      <a:pt x="21600" y="7100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81" name="Freeform 12"/>
              <p:cNvSpPr/>
              <p:nvPr/>
            </p:nvSpPr>
            <p:spPr>
              <a:xfrm>
                <a:off x="603250" y="1420812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78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82" name="Freeform 13"/>
              <p:cNvSpPr/>
              <p:nvPr/>
            </p:nvSpPr>
            <p:spPr>
              <a:xfrm>
                <a:off x="603250" y="903287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83" name="Freeform 14"/>
              <p:cNvSpPr/>
              <p:nvPr/>
            </p:nvSpPr>
            <p:spPr>
              <a:xfrm>
                <a:off x="655638" y="-1"/>
                <a:ext cx="422277" cy="5270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869" y="21600"/>
                    </a:moveTo>
                    <a:lnTo>
                      <a:pt x="3898" y="8002"/>
                    </a:lnTo>
                    <a:lnTo>
                      <a:pt x="0" y="390"/>
                    </a:lnTo>
                    <a:lnTo>
                      <a:pt x="1218" y="0"/>
                    </a:lnTo>
                    <a:lnTo>
                      <a:pt x="5116" y="7417"/>
                    </a:lnTo>
                    <a:lnTo>
                      <a:pt x="21600" y="20819"/>
                    </a:lnTo>
                    <a:lnTo>
                      <a:pt x="2086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84" name="Freeform 15"/>
              <p:cNvSpPr/>
              <p:nvPr/>
            </p:nvSpPr>
            <p:spPr>
              <a:xfrm>
                <a:off x="1042193" y="488949"/>
                <a:ext cx="147641" cy="1476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94" h="21600" extrusionOk="0">
                    <a:moveTo>
                      <a:pt x="9847" y="21600"/>
                    </a:moveTo>
                    <a:cubicBezTo>
                      <a:pt x="7306" y="21600"/>
                      <a:pt x="4765" y="20903"/>
                      <a:pt x="2859" y="18813"/>
                    </a:cubicBezTo>
                    <a:cubicBezTo>
                      <a:pt x="-953" y="13935"/>
                      <a:pt x="-953" y="6968"/>
                      <a:pt x="2859" y="2787"/>
                    </a:cubicBezTo>
                    <a:cubicBezTo>
                      <a:pt x="4765" y="697"/>
                      <a:pt x="7306" y="0"/>
                      <a:pt x="9847" y="0"/>
                    </a:cubicBezTo>
                    <a:cubicBezTo>
                      <a:pt x="12388" y="0"/>
                      <a:pt x="14929" y="697"/>
                      <a:pt x="16835" y="2787"/>
                    </a:cubicBezTo>
                    <a:cubicBezTo>
                      <a:pt x="20647" y="6968"/>
                      <a:pt x="20647" y="13935"/>
                      <a:pt x="16835" y="18813"/>
                    </a:cubicBezTo>
                    <a:cubicBezTo>
                      <a:pt x="14929" y="20903"/>
                      <a:pt x="12388" y="21600"/>
                      <a:pt x="9847" y="21600"/>
                    </a:cubicBezTo>
                    <a:close/>
                    <a:moveTo>
                      <a:pt x="9847" y="2787"/>
                    </a:moveTo>
                    <a:cubicBezTo>
                      <a:pt x="7941" y="2787"/>
                      <a:pt x="6035" y="3484"/>
                      <a:pt x="4765" y="4877"/>
                    </a:cubicBezTo>
                    <a:cubicBezTo>
                      <a:pt x="1588" y="8361"/>
                      <a:pt x="1588" y="13239"/>
                      <a:pt x="4765" y="16723"/>
                    </a:cubicBezTo>
                    <a:cubicBezTo>
                      <a:pt x="6035" y="18116"/>
                      <a:pt x="7941" y="18813"/>
                      <a:pt x="9847" y="18813"/>
                    </a:cubicBezTo>
                    <a:cubicBezTo>
                      <a:pt x="11753" y="18813"/>
                      <a:pt x="13659" y="18116"/>
                      <a:pt x="14929" y="16723"/>
                    </a:cubicBezTo>
                    <a:cubicBezTo>
                      <a:pt x="18106" y="13239"/>
                      <a:pt x="18106" y="8361"/>
                      <a:pt x="14929" y="4877"/>
                    </a:cubicBezTo>
                    <a:cubicBezTo>
                      <a:pt x="13659" y="3484"/>
                      <a:pt x="11753" y="2787"/>
                      <a:pt x="9847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85" name="Freeform 17"/>
              <p:cNvSpPr/>
              <p:nvPr/>
            </p:nvSpPr>
            <p:spPr>
              <a:xfrm>
                <a:off x="23813" y="1801813"/>
                <a:ext cx="123827" cy="1270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62" y="21600"/>
                    </a:moveTo>
                    <a:lnTo>
                      <a:pt x="0" y="19170"/>
                    </a:lnTo>
                    <a:lnTo>
                      <a:pt x="19108" y="0"/>
                    </a:lnTo>
                    <a:lnTo>
                      <a:pt x="21600" y="2430"/>
                    </a:lnTo>
                    <a:lnTo>
                      <a:pt x="166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86" name="Freeform 18"/>
              <p:cNvSpPr/>
              <p:nvPr/>
            </p:nvSpPr>
            <p:spPr>
              <a:xfrm>
                <a:off x="4763" y="3549650"/>
                <a:ext cx="147640" cy="4810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8116" y="21600"/>
                    </a:lnTo>
                    <a:lnTo>
                      <a:pt x="18116" y="5560"/>
                    </a:lnTo>
                    <a:lnTo>
                      <a:pt x="0" y="855"/>
                    </a:lnTo>
                    <a:lnTo>
                      <a:pt x="2787" y="0"/>
                    </a:lnTo>
                    <a:lnTo>
                      <a:pt x="21600" y="4919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87" name="Freeform 19"/>
              <p:cNvSpPr/>
              <p:nvPr/>
            </p:nvSpPr>
            <p:spPr>
              <a:xfrm>
                <a:off x="142875" y="1382712"/>
                <a:ext cx="142877" cy="4762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8720" y="21600"/>
                    </a:lnTo>
                    <a:lnTo>
                      <a:pt x="18720" y="6048"/>
                    </a:lnTo>
                    <a:lnTo>
                      <a:pt x="0" y="648"/>
                    </a:lnTo>
                    <a:lnTo>
                      <a:pt x="2160" y="0"/>
                    </a:lnTo>
                    <a:lnTo>
                      <a:pt x="21600" y="5832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88" name="Freeform 20"/>
              <p:cNvSpPr/>
              <p:nvPr/>
            </p:nvSpPr>
            <p:spPr>
              <a:xfrm>
                <a:off x="219075" y="1849438"/>
                <a:ext cx="114302" cy="1079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5400" y="21600"/>
                      <a:pt x="0" y="16904"/>
                      <a:pt x="0" y="11270"/>
                    </a:cubicBezTo>
                    <a:cubicBezTo>
                      <a:pt x="0" y="4696"/>
                      <a:pt x="5400" y="0"/>
                      <a:pt x="10800" y="0"/>
                    </a:cubicBezTo>
                    <a:cubicBezTo>
                      <a:pt x="16200" y="0"/>
                      <a:pt x="21600" y="4696"/>
                      <a:pt x="21600" y="11270"/>
                    </a:cubicBezTo>
                    <a:cubicBezTo>
                      <a:pt x="21600" y="16904"/>
                      <a:pt x="16200" y="21600"/>
                      <a:pt x="10800" y="21600"/>
                    </a:cubicBezTo>
                    <a:close/>
                    <a:moveTo>
                      <a:pt x="10800" y="3757"/>
                    </a:moveTo>
                    <a:cubicBezTo>
                      <a:pt x="7200" y="3757"/>
                      <a:pt x="3600" y="7513"/>
                      <a:pt x="3600" y="11270"/>
                    </a:cubicBezTo>
                    <a:cubicBezTo>
                      <a:pt x="3600" y="15026"/>
                      <a:pt x="7200" y="17843"/>
                      <a:pt x="10800" y="17843"/>
                    </a:cubicBezTo>
                    <a:cubicBezTo>
                      <a:pt x="14400" y="17843"/>
                      <a:pt x="18000" y="15026"/>
                      <a:pt x="18000" y="11270"/>
                    </a:cubicBezTo>
                    <a:cubicBezTo>
                      <a:pt x="18000" y="7513"/>
                      <a:pt x="14400" y="3757"/>
                      <a:pt x="10800" y="375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89" name="Rectangle 21"/>
              <p:cNvSpPr/>
              <p:nvPr/>
            </p:nvSpPr>
            <p:spPr>
              <a:xfrm>
                <a:off x="147638" y="4662489"/>
                <a:ext cx="23815" cy="2181227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90" name="Freeform 22"/>
              <p:cNvSpPr/>
              <p:nvPr/>
            </p:nvSpPr>
            <p:spPr>
              <a:xfrm>
                <a:off x="238125" y="5041901"/>
                <a:ext cx="369890" cy="18018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91" y="21600"/>
                    </a:moveTo>
                    <a:lnTo>
                      <a:pt x="0" y="21600"/>
                    </a:lnTo>
                    <a:lnTo>
                      <a:pt x="0" y="9744"/>
                    </a:lnTo>
                    <a:lnTo>
                      <a:pt x="20209" y="0"/>
                    </a:lnTo>
                    <a:lnTo>
                      <a:pt x="21600" y="114"/>
                    </a:lnTo>
                    <a:lnTo>
                      <a:pt x="1391" y="9858"/>
                    </a:lnTo>
                    <a:lnTo>
                      <a:pt x="1391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91" name="Freeform 23"/>
              <p:cNvSpPr/>
              <p:nvPr/>
            </p:nvSpPr>
            <p:spPr>
              <a:xfrm>
                <a:off x="66675" y="4481514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92" name="Freeform 24"/>
              <p:cNvSpPr/>
              <p:nvPr/>
            </p:nvSpPr>
            <p:spPr>
              <a:xfrm>
                <a:off x="-1" y="5627690"/>
                <a:ext cx="85728" cy="12160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4400" y="21600"/>
                    </a:lnTo>
                    <a:lnTo>
                      <a:pt x="14400" y="4202"/>
                    </a:lnTo>
                    <a:lnTo>
                      <a:pt x="0" y="85"/>
                    </a:lnTo>
                    <a:lnTo>
                      <a:pt x="7200" y="0"/>
                    </a:lnTo>
                    <a:lnTo>
                      <a:pt x="21600" y="4117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93" name="Freeform 25"/>
              <p:cNvSpPr/>
              <p:nvPr/>
            </p:nvSpPr>
            <p:spPr>
              <a:xfrm>
                <a:off x="541338" y="4867276"/>
                <a:ext cx="190502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94" name="Freeform 26"/>
              <p:cNvSpPr/>
              <p:nvPr/>
            </p:nvSpPr>
            <p:spPr>
              <a:xfrm>
                <a:off x="323850" y="5422902"/>
                <a:ext cx="374652" cy="142557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47" y="21600"/>
                    </a:moveTo>
                    <a:lnTo>
                      <a:pt x="0" y="21600"/>
                    </a:lnTo>
                    <a:lnTo>
                      <a:pt x="0" y="12388"/>
                    </a:lnTo>
                    <a:lnTo>
                      <a:pt x="275" y="12315"/>
                    </a:lnTo>
                    <a:lnTo>
                      <a:pt x="20227" y="0"/>
                    </a:lnTo>
                    <a:lnTo>
                      <a:pt x="21600" y="144"/>
                    </a:lnTo>
                    <a:lnTo>
                      <a:pt x="1647" y="12460"/>
                    </a:lnTo>
                    <a:lnTo>
                      <a:pt x="1647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95" name="Freeform 27"/>
              <p:cNvSpPr/>
              <p:nvPr/>
            </p:nvSpPr>
            <p:spPr>
              <a:xfrm>
                <a:off x="584200" y="5945190"/>
                <a:ext cx="152402" cy="9128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375" y="21600"/>
                    </a:moveTo>
                    <a:lnTo>
                      <a:pt x="0" y="21375"/>
                    </a:lnTo>
                    <a:lnTo>
                      <a:pt x="18225" y="14387"/>
                    </a:lnTo>
                    <a:lnTo>
                      <a:pt x="18225" y="0"/>
                    </a:lnTo>
                    <a:lnTo>
                      <a:pt x="21600" y="0"/>
                    </a:lnTo>
                    <a:lnTo>
                      <a:pt x="21600" y="14500"/>
                    </a:lnTo>
                    <a:lnTo>
                      <a:pt x="3375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96" name="Freeform 28"/>
              <p:cNvSpPr/>
              <p:nvPr/>
            </p:nvSpPr>
            <p:spPr>
              <a:xfrm>
                <a:off x="627063" y="5246689"/>
                <a:ext cx="190502" cy="190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97" name="Freeform 29"/>
              <p:cNvSpPr/>
              <p:nvPr/>
            </p:nvSpPr>
            <p:spPr>
              <a:xfrm>
                <a:off x="627063" y="5764215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98" name="Freeform 30"/>
              <p:cNvSpPr/>
              <p:nvPr/>
            </p:nvSpPr>
            <p:spPr>
              <a:xfrm>
                <a:off x="684213" y="6330952"/>
                <a:ext cx="417515" cy="5175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32" y="21600"/>
                    </a:moveTo>
                    <a:lnTo>
                      <a:pt x="0" y="21202"/>
                    </a:lnTo>
                    <a:lnTo>
                      <a:pt x="3696" y="13649"/>
                    </a:lnTo>
                    <a:lnTo>
                      <a:pt x="3942" y="13649"/>
                    </a:lnTo>
                    <a:lnTo>
                      <a:pt x="20861" y="0"/>
                    </a:lnTo>
                    <a:lnTo>
                      <a:pt x="21600" y="795"/>
                    </a:lnTo>
                    <a:lnTo>
                      <a:pt x="4928" y="14245"/>
                    </a:lnTo>
                    <a:lnTo>
                      <a:pt x="123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99" name="Freeform 31"/>
              <p:cNvSpPr/>
              <p:nvPr/>
            </p:nvSpPr>
            <p:spPr>
              <a:xfrm>
                <a:off x="1063625" y="6221415"/>
                <a:ext cx="150023" cy="1476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extrusionOk="0">
                    <a:moveTo>
                      <a:pt x="10473" y="21600"/>
                    </a:moveTo>
                    <a:cubicBezTo>
                      <a:pt x="7855" y="21600"/>
                      <a:pt x="5236" y="20206"/>
                      <a:pt x="3273" y="18116"/>
                    </a:cubicBezTo>
                    <a:cubicBezTo>
                      <a:pt x="1309" y="16723"/>
                      <a:pt x="0" y="13935"/>
                      <a:pt x="0" y="10452"/>
                    </a:cubicBezTo>
                    <a:cubicBezTo>
                      <a:pt x="0" y="7665"/>
                      <a:pt x="1309" y="4877"/>
                      <a:pt x="3273" y="2787"/>
                    </a:cubicBezTo>
                    <a:cubicBezTo>
                      <a:pt x="5236" y="697"/>
                      <a:pt x="7855" y="0"/>
                      <a:pt x="10473" y="0"/>
                    </a:cubicBezTo>
                    <a:cubicBezTo>
                      <a:pt x="13091" y="0"/>
                      <a:pt x="15709" y="697"/>
                      <a:pt x="17673" y="2787"/>
                    </a:cubicBezTo>
                    <a:cubicBezTo>
                      <a:pt x="21600" y="6968"/>
                      <a:pt x="21600" y="13935"/>
                      <a:pt x="17673" y="18116"/>
                    </a:cubicBezTo>
                    <a:cubicBezTo>
                      <a:pt x="15709" y="20206"/>
                      <a:pt x="13091" y="21600"/>
                      <a:pt x="10473" y="21600"/>
                    </a:cubicBezTo>
                    <a:close/>
                    <a:moveTo>
                      <a:pt x="10473" y="2787"/>
                    </a:moveTo>
                    <a:cubicBezTo>
                      <a:pt x="8509" y="2787"/>
                      <a:pt x="6545" y="3484"/>
                      <a:pt x="5236" y="4877"/>
                    </a:cubicBezTo>
                    <a:cubicBezTo>
                      <a:pt x="3927" y="6271"/>
                      <a:pt x="2618" y="8361"/>
                      <a:pt x="2618" y="10452"/>
                    </a:cubicBezTo>
                    <a:cubicBezTo>
                      <a:pt x="2618" y="13239"/>
                      <a:pt x="3927" y="14632"/>
                      <a:pt x="5236" y="16723"/>
                    </a:cubicBezTo>
                    <a:cubicBezTo>
                      <a:pt x="6545" y="18116"/>
                      <a:pt x="8509" y="18813"/>
                      <a:pt x="10473" y="18813"/>
                    </a:cubicBezTo>
                    <a:cubicBezTo>
                      <a:pt x="12436" y="18813"/>
                      <a:pt x="14400" y="18116"/>
                      <a:pt x="15709" y="16723"/>
                    </a:cubicBezTo>
                    <a:cubicBezTo>
                      <a:pt x="18982" y="13239"/>
                      <a:pt x="18982" y="8361"/>
                      <a:pt x="15709" y="4877"/>
                    </a:cubicBezTo>
                    <a:cubicBezTo>
                      <a:pt x="14400" y="3484"/>
                      <a:pt x="12436" y="2787"/>
                      <a:pt x="10473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grpSp>
          <p:nvGrpSpPr>
            <p:cNvPr id="311" name="Group 9"/>
            <p:cNvGrpSpPr/>
            <p:nvPr/>
          </p:nvGrpSpPr>
          <p:grpSpPr>
            <a:xfrm>
              <a:off x="11386342" y="-1"/>
              <a:ext cx="667550" cy="6848481"/>
              <a:chOff x="-1" y="0"/>
              <a:chExt cx="667548" cy="6848479"/>
            </a:xfrm>
          </p:grpSpPr>
          <p:sp>
            <p:nvSpPr>
              <p:cNvPr id="301" name="Freeform 32"/>
              <p:cNvSpPr/>
              <p:nvPr/>
            </p:nvSpPr>
            <p:spPr>
              <a:xfrm>
                <a:off x="111919" y="-1"/>
                <a:ext cx="417516" cy="51276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86" y="21600"/>
                    </a:moveTo>
                    <a:lnTo>
                      <a:pt x="0" y="20998"/>
                    </a:lnTo>
                    <a:lnTo>
                      <a:pt x="16672" y="7222"/>
                    </a:lnTo>
                    <a:lnTo>
                      <a:pt x="20368" y="0"/>
                    </a:lnTo>
                    <a:lnTo>
                      <a:pt x="21600" y="401"/>
                    </a:lnTo>
                    <a:lnTo>
                      <a:pt x="17904" y="7824"/>
                    </a:lnTo>
                    <a:lnTo>
                      <a:pt x="986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02" name="Freeform 33"/>
              <p:cNvSpPr/>
              <p:nvPr/>
            </p:nvSpPr>
            <p:spPr>
              <a:xfrm>
                <a:off x="-2" y="474662"/>
                <a:ext cx="150023" cy="1524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extrusionOk="0">
                    <a:moveTo>
                      <a:pt x="10145" y="21600"/>
                    </a:moveTo>
                    <a:cubicBezTo>
                      <a:pt x="7527" y="21600"/>
                      <a:pt x="4909" y="20250"/>
                      <a:pt x="2945" y="18225"/>
                    </a:cubicBezTo>
                    <a:cubicBezTo>
                      <a:pt x="-982" y="14175"/>
                      <a:pt x="-982" y="7425"/>
                      <a:pt x="2945" y="3375"/>
                    </a:cubicBezTo>
                    <a:cubicBezTo>
                      <a:pt x="4909" y="1350"/>
                      <a:pt x="7527" y="0"/>
                      <a:pt x="10145" y="0"/>
                    </a:cubicBezTo>
                    <a:cubicBezTo>
                      <a:pt x="12763" y="0"/>
                      <a:pt x="15382" y="1350"/>
                      <a:pt x="17345" y="3375"/>
                    </a:cubicBezTo>
                    <a:cubicBezTo>
                      <a:pt x="19309" y="5400"/>
                      <a:pt x="20618" y="8100"/>
                      <a:pt x="20618" y="10800"/>
                    </a:cubicBezTo>
                    <a:cubicBezTo>
                      <a:pt x="20618" y="13500"/>
                      <a:pt x="19309" y="16200"/>
                      <a:pt x="17345" y="18225"/>
                    </a:cubicBezTo>
                    <a:cubicBezTo>
                      <a:pt x="15382" y="20250"/>
                      <a:pt x="12763" y="21600"/>
                      <a:pt x="10145" y="21600"/>
                    </a:cubicBezTo>
                    <a:close/>
                    <a:moveTo>
                      <a:pt x="10145" y="2700"/>
                    </a:moveTo>
                    <a:cubicBezTo>
                      <a:pt x="8182" y="2700"/>
                      <a:pt x="6218" y="4050"/>
                      <a:pt x="4909" y="5400"/>
                    </a:cubicBezTo>
                    <a:cubicBezTo>
                      <a:pt x="1636" y="8100"/>
                      <a:pt x="1636" y="13500"/>
                      <a:pt x="4909" y="16200"/>
                    </a:cubicBezTo>
                    <a:cubicBezTo>
                      <a:pt x="6218" y="18225"/>
                      <a:pt x="8182" y="18900"/>
                      <a:pt x="10145" y="18900"/>
                    </a:cubicBezTo>
                    <a:cubicBezTo>
                      <a:pt x="12109" y="18900"/>
                      <a:pt x="14073" y="18225"/>
                      <a:pt x="16036" y="16200"/>
                    </a:cubicBezTo>
                    <a:cubicBezTo>
                      <a:pt x="18654" y="13500"/>
                      <a:pt x="18654" y="8100"/>
                      <a:pt x="16036" y="5400"/>
                    </a:cubicBezTo>
                    <a:cubicBezTo>
                      <a:pt x="14073" y="4050"/>
                      <a:pt x="12109" y="2700"/>
                      <a:pt x="10145" y="270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03" name="Freeform 34"/>
              <p:cNvSpPr/>
              <p:nvPr/>
            </p:nvSpPr>
            <p:spPr>
              <a:xfrm>
                <a:off x="259556" y="1539874"/>
                <a:ext cx="188916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04" name="Freeform 35"/>
              <p:cNvSpPr/>
              <p:nvPr/>
            </p:nvSpPr>
            <p:spPr>
              <a:xfrm>
                <a:off x="159544" y="5694365"/>
                <a:ext cx="298453" cy="11541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723" y="21600"/>
                    </a:moveTo>
                    <a:lnTo>
                      <a:pt x="0" y="21600"/>
                    </a:lnTo>
                    <a:lnTo>
                      <a:pt x="0" y="12092"/>
                    </a:lnTo>
                    <a:lnTo>
                      <a:pt x="20221" y="0"/>
                    </a:lnTo>
                    <a:lnTo>
                      <a:pt x="21600" y="178"/>
                    </a:lnTo>
                    <a:lnTo>
                      <a:pt x="1723" y="12182"/>
                    </a:lnTo>
                    <a:lnTo>
                      <a:pt x="1723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05" name="Freeform 36"/>
              <p:cNvSpPr/>
              <p:nvPr/>
            </p:nvSpPr>
            <p:spPr>
              <a:xfrm>
                <a:off x="400845" y="5551490"/>
                <a:ext cx="157165" cy="15557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127" y="21600"/>
                    </a:moveTo>
                    <a:cubicBezTo>
                      <a:pt x="5236" y="21600"/>
                      <a:pt x="0" y="16364"/>
                      <a:pt x="0" y="10473"/>
                    </a:cubicBezTo>
                    <a:cubicBezTo>
                      <a:pt x="0" y="4582"/>
                      <a:pt x="5236" y="0"/>
                      <a:pt x="11127" y="0"/>
                    </a:cubicBezTo>
                    <a:cubicBezTo>
                      <a:pt x="17018" y="0"/>
                      <a:pt x="21600" y="4582"/>
                      <a:pt x="21600" y="10473"/>
                    </a:cubicBezTo>
                    <a:cubicBezTo>
                      <a:pt x="21600" y="16364"/>
                      <a:pt x="17018" y="21600"/>
                      <a:pt x="11127" y="21600"/>
                    </a:cubicBezTo>
                    <a:close/>
                    <a:moveTo>
                      <a:pt x="11127" y="2618"/>
                    </a:moveTo>
                    <a:cubicBezTo>
                      <a:pt x="6545" y="2618"/>
                      <a:pt x="2618" y="5891"/>
                      <a:pt x="2618" y="10473"/>
                    </a:cubicBezTo>
                    <a:cubicBezTo>
                      <a:pt x="2618" y="15055"/>
                      <a:pt x="6545" y="18982"/>
                      <a:pt x="11127" y="18982"/>
                    </a:cubicBezTo>
                    <a:cubicBezTo>
                      <a:pt x="15055" y="18982"/>
                      <a:pt x="18982" y="15055"/>
                      <a:pt x="18982" y="10473"/>
                    </a:cubicBezTo>
                    <a:cubicBezTo>
                      <a:pt x="18982" y="5891"/>
                      <a:pt x="15055" y="2618"/>
                      <a:pt x="11127" y="261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06" name="Freeform 37"/>
              <p:cNvSpPr/>
              <p:nvPr/>
            </p:nvSpPr>
            <p:spPr>
              <a:xfrm>
                <a:off x="338932" y="4761"/>
                <a:ext cx="304803" cy="15446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87" y="21600"/>
                    </a:moveTo>
                    <a:lnTo>
                      <a:pt x="0" y="21600"/>
                    </a:lnTo>
                    <a:lnTo>
                      <a:pt x="0" y="17538"/>
                    </a:lnTo>
                    <a:lnTo>
                      <a:pt x="19575" y="13630"/>
                    </a:lnTo>
                    <a:lnTo>
                      <a:pt x="19575" y="0"/>
                    </a:lnTo>
                    <a:lnTo>
                      <a:pt x="21600" y="0"/>
                    </a:lnTo>
                    <a:lnTo>
                      <a:pt x="21600" y="13764"/>
                    </a:lnTo>
                    <a:lnTo>
                      <a:pt x="1687" y="17671"/>
                    </a:lnTo>
                    <a:lnTo>
                      <a:pt x="1687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07" name="Freeform 38"/>
              <p:cNvSpPr/>
              <p:nvPr/>
            </p:nvSpPr>
            <p:spPr>
              <a:xfrm>
                <a:off x="264319" y="4867276"/>
                <a:ext cx="188916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08" name="Freeform 39"/>
              <p:cNvSpPr/>
              <p:nvPr/>
            </p:nvSpPr>
            <p:spPr>
              <a:xfrm>
                <a:off x="69056" y="5046664"/>
                <a:ext cx="307978" cy="18018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04" y="21600"/>
                    </a:moveTo>
                    <a:lnTo>
                      <a:pt x="0" y="21600"/>
                    </a:lnTo>
                    <a:lnTo>
                      <a:pt x="0" y="6737"/>
                    </a:lnTo>
                    <a:lnTo>
                      <a:pt x="19596" y="3368"/>
                    </a:lnTo>
                    <a:lnTo>
                      <a:pt x="19596" y="0"/>
                    </a:lnTo>
                    <a:lnTo>
                      <a:pt x="21600" y="0"/>
                    </a:lnTo>
                    <a:lnTo>
                      <a:pt x="21600" y="3483"/>
                    </a:lnTo>
                    <a:lnTo>
                      <a:pt x="2004" y="6851"/>
                    </a:lnTo>
                    <a:lnTo>
                      <a:pt x="2004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09" name="Freeform 40"/>
              <p:cNvSpPr/>
              <p:nvPr/>
            </p:nvSpPr>
            <p:spPr>
              <a:xfrm>
                <a:off x="477045" y="6416677"/>
                <a:ext cx="190503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10" name="Rectangle 41"/>
              <p:cNvSpPr/>
              <p:nvPr/>
            </p:nvSpPr>
            <p:spPr>
              <a:xfrm>
                <a:off x="567532" y="6596065"/>
                <a:ext cx="23815" cy="252414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</p:grpSp>
      <p:sp>
        <p:nvSpPr>
          <p:cNvPr id="313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3"/>
            <a:ext cx="12192004" cy="685800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60" name="Group 7"/>
          <p:cNvGrpSpPr/>
          <p:nvPr/>
        </p:nvGrpSpPr>
        <p:grpSpPr>
          <a:xfrm>
            <a:off x="-14289" y="-2"/>
            <a:ext cx="12053893" cy="6858006"/>
            <a:chOff x="0" y="0"/>
            <a:chExt cx="12053891" cy="6858004"/>
          </a:xfrm>
        </p:grpSpPr>
        <p:grpSp>
          <p:nvGrpSpPr>
            <p:cNvPr id="348" name="Group 8"/>
            <p:cNvGrpSpPr/>
            <p:nvPr/>
          </p:nvGrpSpPr>
          <p:grpSpPr>
            <a:xfrm>
              <a:off x="-1" y="-1"/>
              <a:ext cx="1213649" cy="6858006"/>
              <a:chOff x="0" y="0"/>
              <a:chExt cx="1213647" cy="6858004"/>
            </a:xfrm>
          </p:grpSpPr>
          <p:sp>
            <p:nvSpPr>
              <p:cNvPr id="322" name="Rectangle 5"/>
              <p:cNvSpPr/>
              <p:nvPr/>
            </p:nvSpPr>
            <p:spPr>
              <a:xfrm>
                <a:off x="128588" y="4763"/>
                <a:ext cx="23815" cy="2181226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23" name="Freeform 6"/>
              <p:cNvSpPr/>
              <p:nvPr/>
            </p:nvSpPr>
            <p:spPr>
              <a:xfrm>
                <a:off x="47625" y="2176463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24" name="Freeform 7"/>
              <p:cNvSpPr/>
              <p:nvPr/>
            </p:nvSpPr>
            <p:spPr>
              <a:xfrm>
                <a:off x="42863" y="4021139"/>
                <a:ext cx="190502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25" name="Freeform 8"/>
              <p:cNvSpPr/>
              <p:nvPr/>
            </p:nvSpPr>
            <p:spPr>
              <a:xfrm>
                <a:off x="214313" y="4762"/>
                <a:ext cx="369890" cy="18113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209" y="21600"/>
                    </a:moveTo>
                    <a:lnTo>
                      <a:pt x="0" y="11851"/>
                    </a:lnTo>
                    <a:lnTo>
                      <a:pt x="0" y="0"/>
                    </a:lnTo>
                    <a:lnTo>
                      <a:pt x="1391" y="0"/>
                    </a:lnTo>
                    <a:lnTo>
                      <a:pt x="1391" y="11794"/>
                    </a:lnTo>
                    <a:lnTo>
                      <a:pt x="21600" y="21486"/>
                    </a:lnTo>
                    <a:lnTo>
                      <a:pt x="2020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26" name="Freeform 9"/>
              <p:cNvSpPr/>
              <p:nvPr/>
            </p:nvSpPr>
            <p:spPr>
              <a:xfrm>
                <a:off x="517525" y="1801813"/>
                <a:ext cx="190502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24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27" name="Freeform 10"/>
              <p:cNvSpPr/>
              <p:nvPr/>
            </p:nvSpPr>
            <p:spPr>
              <a:xfrm>
                <a:off x="300038" y="4762"/>
                <a:ext cx="369890" cy="14303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488" y="21600"/>
                    </a:moveTo>
                    <a:lnTo>
                      <a:pt x="0" y="9182"/>
                    </a:lnTo>
                    <a:lnTo>
                      <a:pt x="0" y="0"/>
                    </a:lnTo>
                    <a:lnTo>
                      <a:pt x="1669" y="0"/>
                    </a:lnTo>
                    <a:lnTo>
                      <a:pt x="1669" y="9110"/>
                    </a:lnTo>
                    <a:lnTo>
                      <a:pt x="21600" y="21456"/>
                    </a:lnTo>
                    <a:lnTo>
                      <a:pt x="20488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28" name="Freeform 11"/>
              <p:cNvSpPr/>
              <p:nvPr/>
            </p:nvSpPr>
            <p:spPr>
              <a:xfrm>
                <a:off x="560388" y="-1"/>
                <a:ext cx="152402" cy="9128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7550" y="21600"/>
                    </a:lnTo>
                    <a:lnTo>
                      <a:pt x="17550" y="7213"/>
                    </a:lnTo>
                    <a:lnTo>
                      <a:pt x="0" y="225"/>
                    </a:lnTo>
                    <a:lnTo>
                      <a:pt x="3375" y="0"/>
                    </a:lnTo>
                    <a:lnTo>
                      <a:pt x="21600" y="7100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29" name="Freeform 12"/>
              <p:cNvSpPr/>
              <p:nvPr/>
            </p:nvSpPr>
            <p:spPr>
              <a:xfrm>
                <a:off x="603250" y="1420812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78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30" name="Freeform 13"/>
              <p:cNvSpPr/>
              <p:nvPr/>
            </p:nvSpPr>
            <p:spPr>
              <a:xfrm>
                <a:off x="603250" y="903287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31" name="Freeform 14"/>
              <p:cNvSpPr/>
              <p:nvPr/>
            </p:nvSpPr>
            <p:spPr>
              <a:xfrm>
                <a:off x="655638" y="-1"/>
                <a:ext cx="422277" cy="5270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869" y="21600"/>
                    </a:moveTo>
                    <a:lnTo>
                      <a:pt x="3898" y="8002"/>
                    </a:lnTo>
                    <a:lnTo>
                      <a:pt x="0" y="390"/>
                    </a:lnTo>
                    <a:lnTo>
                      <a:pt x="1218" y="0"/>
                    </a:lnTo>
                    <a:lnTo>
                      <a:pt x="5116" y="7417"/>
                    </a:lnTo>
                    <a:lnTo>
                      <a:pt x="21600" y="20819"/>
                    </a:lnTo>
                    <a:lnTo>
                      <a:pt x="2086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32" name="Freeform 15"/>
              <p:cNvSpPr/>
              <p:nvPr/>
            </p:nvSpPr>
            <p:spPr>
              <a:xfrm>
                <a:off x="1042193" y="488949"/>
                <a:ext cx="147641" cy="1476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94" h="21600" extrusionOk="0">
                    <a:moveTo>
                      <a:pt x="9847" y="21600"/>
                    </a:moveTo>
                    <a:cubicBezTo>
                      <a:pt x="7306" y="21600"/>
                      <a:pt x="4765" y="20903"/>
                      <a:pt x="2859" y="18813"/>
                    </a:cubicBezTo>
                    <a:cubicBezTo>
                      <a:pt x="-953" y="13935"/>
                      <a:pt x="-953" y="6968"/>
                      <a:pt x="2859" y="2787"/>
                    </a:cubicBezTo>
                    <a:cubicBezTo>
                      <a:pt x="4765" y="697"/>
                      <a:pt x="7306" y="0"/>
                      <a:pt x="9847" y="0"/>
                    </a:cubicBezTo>
                    <a:cubicBezTo>
                      <a:pt x="12388" y="0"/>
                      <a:pt x="14929" y="697"/>
                      <a:pt x="16835" y="2787"/>
                    </a:cubicBezTo>
                    <a:cubicBezTo>
                      <a:pt x="20647" y="6968"/>
                      <a:pt x="20647" y="13935"/>
                      <a:pt x="16835" y="18813"/>
                    </a:cubicBezTo>
                    <a:cubicBezTo>
                      <a:pt x="14929" y="20903"/>
                      <a:pt x="12388" y="21600"/>
                      <a:pt x="9847" y="21600"/>
                    </a:cubicBezTo>
                    <a:close/>
                    <a:moveTo>
                      <a:pt x="9847" y="2787"/>
                    </a:moveTo>
                    <a:cubicBezTo>
                      <a:pt x="7941" y="2787"/>
                      <a:pt x="6035" y="3484"/>
                      <a:pt x="4765" y="4877"/>
                    </a:cubicBezTo>
                    <a:cubicBezTo>
                      <a:pt x="1588" y="8361"/>
                      <a:pt x="1588" y="13239"/>
                      <a:pt x="4765" y="16723"/>
                    </a:cubicBezTo>
                    <a:cubicBezTo>
                      <a:pt x="6035" y="18116"/>
                      <a:pt x="7941" y="18813"/>
                      <a:pt x="9847" y="18813"/>
                    </a:cubicBezTo>
                    <a:cubicBezTo>
                      <a:pt x="11753" y="18813"/>
                      <a:pt x="13659" y="18116"/>
                      <a:pt x="14929" y="16723"/>
                    </a:cubicBezTo>
                    <a:cubicBezTo>
                      <a:pt x="18106" y="13239"/>
                      <a:pt x="18106" y="8361"/>
                      <a:pt x="14929" y="4877"/>
                    </a:cubicBezTo>
                    <a:cubicBezTo>
                      <a:pt x="13659" y="3484"/>
                      <a:pt x="11753" y="2787"/>
                      <a:pt x="9847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33" name="Freeform 17"/>
              <p:cNvSpPr/>
              <p:nvPr/>
            </p:nvSpPr>
            <p:spPr>
              <a:xfrm>
                <a:off x="23813" y="1801813"/>
                <a:ext cx="123827" cy="1270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62" y="21600"/>
                    </a:moveTo>
                    <a:lnTo>
                      <a:pt x="0" y="19170"/>
                    </a:lnTo>
                    <a:lnTo>
                      <a:pt x="19108" y="0"/>
                    </a:lnTo>
                    <a:lnTo>
                      <a:pt x="21600" y="2430"/>
                    </a:lnTo>
                    <a:lnTo>
                      <a:pt x="166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34" name="Freeform 18"/>
              <p:cNvSpPr/>
              <p:nvPr/>
            </p:nvSpPr>
            <p:spPr>
              <a:xfrm>
                <a:off x="4763" y="3549650"/>
                <a:ext cx="147640" cy="4810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8116" y="21600"/>
                    </a:lnTo>
                    <a:lnTo>
                      <a:pt x="18116" y="5560"/>
                    </a:lnTo>
                    <a:lnTo>
                      <a:pt x="0" y="855"/>
                    </a:lnTo>
                    <a:lnTo>
                      <a:pt x="2787" y="0"/>
                    </a:lnTo>
                    <a:lnTo>
                      <a:pt x="21600" y="4919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35" name="Freeform 19"/>
              <p:cNvSpPr/>
              <p:nvPr/>
            </p:nvSpPr>
            <p:spPr>
              <a:xfrm>
                <a:off x="142875" y="1382712"/>
                <a:ext cx="142877" cy="4762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8720" y="21600"/>
                    </a:lnTo>
                    <a:lnTo>
                      <a:pt x="18720" y="6048"/>
                    </a:lnTo>
                    <a:lnTo>
                      <a:pt x="0" y="648"/>
                    </a:lnTo>
                    <a:lnTo>
                      <a:pt x="2160" y="0"/>
                    </a:lnTo>
                    <a:lnTo>
                      <a:pt x="21600" y="5832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36" name="Freeform 20"/>
              <p:cNvSpPr/>
              <p:nvPr/>
            </p:nvSpPr>
            <p:spPr>
              <a:xfrm>
                <a:off x="219075" y="1849438"/>
                <a:ext cx="114302" cy="1079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5400" y="21600"/>
                      <a:pt x="0" y="16904"/>
                      <a:pt x="0" y="11270"/>
                    </a:cubicBezTo>
                    <a:cubicBezTo>
                      <a:pt x="0" y="4696"/>
                      <a:pt x="5400" y="0"/>
                      <a:pt x="10800" y="0"/>
                    </a:cubicBezTo>
                    <a:cubicBezTo>
                      <a:pt x="16200" y="0"/>
                      <a:pt x="21600" y="4696"/>
                      <a:pt x="21600" y="11270"/>
                    </a:cubicBezTo>
                    <a:cubicBezTo>
                      <a:pt x="21600" y="16904"/>
                      <a:pt x="16200" y="21600"/>
                      <a:pt x="10800" y="21600"/>
                    </a:cubicBezTo>
                    <a:close/>
                    <a:moveTo>
                      <a:pt x="10800" y="3757"/>
                    </a:moveTo>
                    <a:cubicBezTo>
                      <a:pt x="7200" y="3757"/>
                      <a:pt x="3600" y="7513"/>
                      <a:pt x="3600" y="11270"/>
                    </a:cubicBezTo>
                    <a:cubicBezTo>
                      <a:pt x="3600" y="15026"/>
                      <a:pt x="7200" y="17843"/>
                      <a:pt x="10800" y="17843"/>
                    </a:cubicBezTo>
                    <a:cubicBezTo>
                      <a:pt x="14400" y="17843"/>
                      <a:pt x="18000" y="15026"/>
                      <a:pt x="18000" y="11270"/>
                    </a:cubicBezTo>
                    <a:cubicBezTo>
                      <a:pt x="18000" y="7513"/>
                      <a:pt x="14400" y="3757"/>
                      <a:pt x="10800" y="375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37" name="Rectangle 21"/>
              <p:cNvSpPr/>
              <p:nvPr/>
            </p:nvSpPr>
            <p:spPr>
              <a:xfrm>
                <a:off x="147638" y="4662489"/>
                <a:ext cx="23815" cy="2181227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38" name="Freeform 22"/>
              <p:cNvSpPr/>
              <p:nvPr/>
            </p:nvSpPr>
            <p:spPr>
              <a:xfrm>
                <a:off x="238125" y="5041901"/>
                <a:ext cx="369890" cy="18018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91" y="21600"/>
                    </a:moveTo>
                    <a:lnTo>
                      <a:pt x="0" y="21600"/>
                    </a:lnTo>
                    <a:lnTo>
                      <a:pt x="0" y="9744"/>
                    </a:lnTo>
                    <a:lnTo>
                      <a:pt x="20209" y="0"/>
                    </a:lnTo>
                    <a:lnTo>
                      <a:pt x="21600" y="114"/>
                    </a:lnTo>
                    <a:lnTo>
                      <a:pt x="1391" y="9858"/>
                    </a:lnTo>
                    <a:lnTo>
                      <a:pt x="1391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39" name="Freeform 23"/>
              <p:cNvSpPr/>
              <p:nvPr/>
            </p:nvSpPr>
            <p:spPr>
              <a:xfrm>
                <a:off x="66675" y="4481514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40" name="Freeform 24"/>
              <p:cNvSpPr/>
              <p:nvPr/>
            </p:nvSpPr>
            <p:spPr>
              <a:xfrm>
                <a:off x="-1" y="5627690"/>
                <a:ext cx="85728" cy="12160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4400" y="21600"/>
                    </a:lnTo>
                    <a:lnTo>
                      <a:pt x="14400" y="4202"/>
                    </a:lnTo>
                    <a:lnTo>
                      <a:pt x="0" y="85"/>
                    </a:lnTo>
                    <a:lnTo>
                      <a:pt x="7200" y="0"/>
                    </a:lnTo>
                    <a:lnTo>
                      <a:pt x="21600" y="4117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41" name="Freeform 25"/>
              <p:cNvSpPr/>
              <p:nvPr/>
            </p:nvSpPr>
            <p:spPr>
              <a:xfrm>
                <a:off x="541338" y="4867276"/>
                <a:ext cx="190502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42" name="Freeform 26"/>
              <p:cNvSpPr/>
              <p:nvPr/>
            </p:nvSpPr>
            <p:spPr>
              <a:xfrm>
                <a:off x="323850" y="5422902"/>
                <a:ext cx="374652" cy="142557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47" y="21600"/>
                    </a:moveTo>
                    <a:lnTo>
                      <a:pt x="0" y="21600"/>
                    </a:lnTo>
                    <a:lnTo>
                      <a:pt x="0" y="12388"/>
                    </a:lnTo>
                    <a:lnTo>
                      <a:pt x="275" y="12315"/>
                    </a:lnTo>
                    <a:lnTo>
                      <a:pt x="20227" y="0"/>
                    </a:lnTo>
                    <a:lnTo>
                      <a:pt x="21600" y="144"/>
                    </a:lnTo>
                    <a:lnTo>
                      <a:pt x="1647" y="12460"/>
                    </a:lnTo>
                    <a:lnTo>
                      <a:pt x="1647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43" name="Freeform 27"/>
              <p:cNvSpPr/>
              <p:nvPr/>
            </p:nvSpPr>
            <p:spPr>
              <a:xfrm>
                <a:off x="584200" y="5945190"/>
                <a:ext cx="152402" cy="9128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375" y="21600"/>
                    </a:moveTo>
                    <a:lnTo>
                      <a:pt x="0" y="21375"/>
                    </a:lnTo>
                    <a:lnTo>
                      <a:pt x="18225" y="14387"/>
                    </a:lnTo>
                    <a:lnTo>
                      <a:pt x="18225" y="0"/>
                    </a:lnTo>
                    <a:lnTo>
                      <a:pt x="21600" y="0"/>
                    </a:lnTo>
                    <a:lnTo>
                      <a:pt x="21600" y="14500"/>
                    </a:lnTo>
                    <a:lnTo>
                      <a:pt x="3375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44" name="Freeform 28"/>
              <p:cNvSpPr/>
              <p:nvPr/>
            </p:nvSpPr>
            <p:spPr>
              <a:xfrm>
                <a:off x="627063" y="5246689"/>
                <a:ext cx="190502" cy="190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45" name="Freeform 29"/>
              <p:cNvSpPr/>
              <p:nvPr/>
            </p:nvSpPr>
            <p:spPr>
              <a:xfrm>
                <a:off x="627063" y="5764215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46" name="Freeform 30"/>
              <p:cNvSpPr/>
              <p:nvPr/>
            </p:nvSpPr>
            <p:spPr>
              <a:xfrm>
                <a:off x="684213" y="6330952"/>
                <a:ext cx="417515" cy="5175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32" y="21600"/>
                    </a:moveTo>
                    <a:lnTo>
                      <a:pt x="0" y="21202"/>
                    </a:lnTo>
                    <a:lnTo>
                      <a:pt x="3696" y="13649"/>
                    </a:lnTo>
                    <a:lnTo>
                      <a:pt x="3942" y="13649"/>
                    </a:lnTo>
                    <a:lnTo>
                      <a:pt x="20861" y="0"/>
                    </a:lnTo>
                    <a:lnTo>
                      <a:pt x="21600" y="795"/>
                    </a:lnTo>
                    <a:lnTo>
                      <a:pt x="4928" y="14245"/>
                    </a:lnTo>
                    <a:lnTo>
                      <a:pt x="123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47" name="Freeform 31"/>
              <p:cNvSpPr/>
              <p:nvPr/>
            </p:nvSpPr>
            <p:spPr>
              <a:xfrm>
                <a:off x="1063625" y="6221415"/>
                <a:ext cx="150023" cy="1476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extrusionOk="0">
                    <a:moveTo>
                      <a:pt x="10473" y="21600"/>
                    </a:moveTo>
                    <a:cubicBezTo>
                      <a:pt x="7855" y="21600"/>
                      <a:pt x="5236" y="20206"/>
                      <a:pt x="3273" y="18116"/>
                    </a:cubicBezTo>
                    <a:cubicBezTo>
                      <a:pt x="1309" y="16723"/>
                      <a:pt x="0" y="13935"/>
                      <a:pt x="0" y="10452"/>
                    </a:cubicBezTo>
                    <a:cubicBezTo>
                      <a:pt x="0" y="7665"/>
                      <a:pt x="1309" y="4877"/>
                      <a:pt x="3273" y="2787"/>
                    </a:cubicBezTo>
                    <a:cubicBezTo>
                      <a:pt x="5236" y="697"/>
                      <a:pt x="7855" y="0"/>
                      <a:pt x="10473" y="0"/>
                    </a:cubicBezTo>
                    <a:cubicBezTo>
                      <a:pt x="13091" y="0"/>
                      <a:pt x="15709" y="697"/>
                      <a:pt x="17673" y="2787"/>
                    </a:cubicBezTo>
                    <a:cubicBezTo>
                      <a:pt x="21600" y="6968"/>
                      <a:pt x="21600" y="13935"/>
                      <a:pt x="17673" y="18116"/>
                    </a:cubicBezTo>
                    <a:cubicBezTo>
                      <a:pt x="15709" y="20206"/>
                      <a:pt x="13091" y="21600"/>
                      <a:pt x="10473" y="21600"/>
                    </a:cubicBezTo>
                    <a:close/>
                    <a:moveTo>
                      <a:pt x="10473" y="2787"/>
                    </a:moveTo>
                    <a:cubicBezTo>
                      <a:pt x="8509" y="2787"/>
                      <a:pt x="6545" y="3484"/>
                      <a:pt x="5236" y="4877"/>
                    </a:cubicBezTo>
                    <a:cubicBezTo>
                      <a:pt x="3927" y="6271"/>
                      <a:pt x="2618" y="8361"/>
                      <a:pt x="2618" y="10452"/>
                    </a:cubicBezTo>
                    <a:cubicBezTo>
                      <a:pt x="2618" y="13239"/>
                      <a:pt x="3927" y="14632"/>
                      <a:pt x="5236" y="16723"/>
                    </a:cubicBezTo>
                    <a:cubicBezTo>
                      <a:pt x="6545" y="18116"/>
                      <a:pt x="8509" y="18813"/>
                      <a:pt x="10473" y="18813"/>
                    </a:cubicBezTo>
                    <a:cubicBezTo>
                      <a:pt x="12436" y="18813"/>
                      <a:pt x="14400" y="18116"/>
                      <a:pt x="15709" y="16723"/>
                    </a:cubicBezTo>
                    <a:cubicBezTo>
                      <a:pt x="18982" y="13239"/>
                      <a:pt x="18982" y="8361"/>
                      <a:pt x="15709" y="4877"/>
                    </a:cubicBezTo>
                    <a:cubicBezTo>
                      <a:pt x="14400" y="3484"/>
                      <a:pt x="12436" y="2787"/>
                      <a:pt x="10473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grpSp>
          <p:nvGrpSpPr>
            <p:cNvPr id="359" name="Group 9"/>
            <p:cNvGrpSpPr/>
            <p:nvPr/>
          </p:nvGrpSpPr>
          <p:grpSpPr>
            <a:xfrm>
              <a:off x="11386342" y="-1"/>
              <a:ext cx="667550" cy="6848481"/>
              <a:chOff x="-1" y="0"/>
              <a:chExt cx="667548" cy="6848479"/>
            </a:xfrm>
          </p:grpSpPr>
          <p:sp>
            <p:nvSpPr>
              <p:cNvPr id="349" name="Freeform 32"/>
              <p:cNvSpPr/>
              <p:nvPr/>
            </p:nvSpPr>
            <p:spPr>
              <a:xfrm>
                <a:off x="111919" y="-1"/>
                <a:ext cx="417516" cy="51276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86" y="21600"/>
                    </a:moveTo>
                    <a:lnTo>
                      <a:pt x="0" y="20998"/>
                    </a:lnTo>
                    <a:lnTo>
                      <a:pt x="16672" y="7222"/>
                    </a:lnTo>
                    <a:lnTo>
                      <a:pt x="20368" y="0"/>
                    </a:lnTo>
                    <a:lnTo>
                      <a:pt x="21600" y="401"/>
                    </a:lnTo>
                    <a:lnTo>
                      <a:pt x="17904" y="7824"/>
                    </a:lnTo>
                    <a:lnTo>
                      <a:pt x="986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50" name="Freeform 33"/>
              <p:cNvSpPr/>
              <p:nvPr/>
            </p:nvSpPr>
            <p:spPr>
              <a:xfrm>
                <a:off x="-2" y="474662"/>
                <a:ext cx="150023" cy="1524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extrusionOk="0">
                    <a:moveTo>
                      <a:pt x="10145" y="21600"/>
                    </a:moveTo>
                    <a:cubicBezTo>
                      <a:pt x="7527" y="21600"/>
                      <a:pt x="4909" y="20250"/>
                      <a:pt x="2945" y="18225"/>
                    </a:cubicBezTo>
                    <a:cubicBezTo>
                      <a:pt x="-982" y="14175"/>
                      <a:pt x="-982" y="7425"/>
                      <a:pt x="2945" y="3375"/>
                    </a:cubicBezTo>
                    <a:cubicBezTo>
                      <a:pt x="4909" y="1350"/>
                      <a:pt x="7527" y="0"/>
                      <a:pt x="10145" y="0"/>
                    </a:cubicBezTo>
                    <a:cubicBezTo>
                      <a:pt x="12763" y="0"/>
                      <a:pt x="15382" y="1350"/>
                      <a:pt x="17345" y="3375"/>
                    </a:cubicBezTo>
                    <a:cubicBezTo>
                      <a:pt x="19309" y="5400"/>
                      <a:pt x="20618" y="8100"/>
                      <a:pt x="20618" y="10800"/>
                    </a:cubicBezTo>
                    <a:cubicBezTo>
                      <a:pt x="20618" y="13500"/>
                      <a:pt x="19309" y="16200"/>
                      <a:pt x="17345" y="18225"/>
                    </a:cubicBezTo>
                    <a:cubicBezTo>
                      <a:pt x="15382" y="20250"/>
                      <a:pt x="12763" y="21600"/>
                      <a:pt x="10145" y="21600"/>
                    </a:cubicBezTo>
                    <a:close/>
                    <a:moveTo>
                      <a:pt x="10145" y="2700"/>
                    </a:moveTo>
                    <a:cubicBezTo>
                      <a:pt x="8182" y="2700"/>
                      <a:pt x="6218" y="4050"/>
                      <a:pt x="4909" y="5400"/>
                    </a:cubicBezTo>
                    <a:cubicBezTo>
                      <a:pt x="1636" y="8100"/>
                      <a:pt x="1636" y="13500"/>
                      <a:pt x="4909" y="16200"/>
                    </a:cubicBezTo>
                    <a:cubicBezTo>
                      <a:pt x="6218" y="18225"/>
                      <a:pt x="8182" y="18900"/>
                      <a:pt x="10145" y="18900"/>
                    </a:cubicBezTo>
                    <a:cubicBezTo>
                      <a:pt x="12109" y="18900"/>
                      <a:pt x="14073" y="18225"/>
                      <a:pt x="16036" y="16200"/>
                    </a:cubicBezTo>
                    <a:cubicBezTo>
                      <a:pt x="18654" y="13500"/>
                      <a:pt x="18654" y="8100"/>
                      <a:pt x="16036" y="5400"/>
                    </a:cubicBezTo>
                    <a:cubicBezTo>
                      <a:pt x="14073" y="4050"/>
                      <a:pt x="12109" y="2700"/>
                      <a:pt x="10145" y="270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51" name="Freeform 34"/>
              <p:cNvSpPr/>
              <p:nvPr/>
            </p:nvSpPr>
            <p:spPr>
              <a:xfrm>
                <a:off x="259556" y="1539874"/>
                <a:ext cx="188916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52" name="Freeform 35"/>
              <p:cNvSpPr/>
              <p:nvPr/>
            </p:nvSpPr>
            <p:spPr>
              <a:xfrm>
                <a:off x="159544" y="5694365"/>
                <a:ext cx="298453" cy="11541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723" y="21600"/>
                    </a:moveTo>
                    <a:lnTo>
                      <a:pt x="0" y="21600"/>
                    </a:lnTo>
                    <a:lnTo>
                      <a:pt x="0" y="12092"/>
                    </a:lnTo>
                    <a:lnTo>
                      <a:pt x="20221" y="0"/>
                    </a:lnTo>
                    <a:lnTo>
                      <a:pt x="21600" y="178"/>
                    </a:lnTo>
                    <a:lnTo>
                      <a:pt x="1723" y="12182"/>
                    </a:lnTo>
                    <a:lnTo>
                      <a:pt x="1723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53" name="Freeform 36"/>
              <p:cNvSpPr/>
              <p:nvPr/>
            </p:nvSpPr>
            <p:spPr>
              <a:xfrm>
                <a:off x="400845" y="5551490"/>
                <a:ext cx="157165" cy="15557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127" y="21600"/>
                    </a:moveTo>
                    <a:cubicBezTo>
                      <a:pt x="5236" y="21600"/>
                      <a:pt x="0" y="16364"/>
                      <a:pt x="0" y="10473"/>
                    </a:cubicBezTo>
                    <a:cubicBezTo>
                      <a:pt x="0" y="4582"/>
                      <a:pt x="5236" y="0"/>
                      <a:pt x="11127" y="0"/>
                    </a:cubicBezTo>
                    <a:cubicBezTo>
                      <a:pt x="17018" y="0"/>
                      <a:pt x="21600" y="4582"/>
                      <a:pt x="21600" y="10473"/>
                    </a:cubicBezTo>
                    <a:cubicBezTo>
                      <a:pt x="21600" y="16364"/>
                      <a:pt x="17018" y="21600"/>
                      <a:pt x="11127" y="21600"/>
                    </a:cubicBezTo>
                    <a:close/>
                    <a:moveTo>
                      <a:pt x="11127" y="2618"/>
                    </a:moveTo>
                    <a:cubicBezTo>
                      <a:pt x="6545" y="2618"/>
                      <a:pt x="2618" y="5891"/>
                      <a:pt x="2618" y="10473"/>
                    </a:cubicBezTo>
                    <a:cubicBezTo>
                      <a:pt x="2618" y="15055"/>
                      <a:pt x="6545" y="18982"/>
                      <a:pt x="11127" y="18982"/>
                    </a:cubicBezTo>
                    <a:cubicBezTo>
                      <a:pt x="15055" y="18982"/>
                      <a:pt x="18982" y="15055"/>
                      <a:pt x="18982" y="10473"/>
                    </a:cubicBezTo>
                    <a:cubicBezTo>
                      <a:pt x="18982" y="5891"/>
                      <a:pt x="15055" y="2618"/>
                      <a:pt x="11127" y="261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54" name="Freeform 37"/>
              <p:cNvSpPr/>
              <p:nvPr/>
            </p:nvSpPr>
            <p:spPr>
              <a:xfrm>
                <a:off x="338932" y="4761"/>
                <a:ext cx="304803" cy="15446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87" y="21600"/>
                    </a:moveTo>
                    <a:lnTo>
                      <a:pt x="0" y="21600"/>
                    </a:lnTo>
                    <a:lnTo>
                      <a:pt x="0" y="17538"/>
                    </a:lnTo>
                    <a:lnTo>
                      <a:pt x="19575" y="13630"/>
                    </a:lnTo>
                    <a:lnTo>
                      <a:pt x="19575" y="0"/>
                    </a:lnTo>
                    <a:lnTo>
                      <a:pt x="21600" y="0"/>
                    </a:lnTo>
                    <a:lnTo>
                      <a:pt x="21600" y="13764"/>
                    </a:lnTo>
                    <a:lnTo>
                      <a:pt x="1687" y="17671"/>
                    </a:lnTo>
                    <a:lnTo>
                      <a:pt x="1687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55" name="Freeform 38"/>
              <p:cNvSpPr/>
              <p:nvPr/>
            </p:nvSpPr>
            <p:spPr>
              <a:xfrm>
                <a:off x="264319" y="4867276"/>
                <a:ext cx="188916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56" name="Freeform 39"/>
              <p:cNvSpPr/>
              <p:nvPr/>
            </p:nvSpPr>
            <p:spPr>
              <a:xfrm>
                <a:off x="69056" y="5046664"/>
                <a:ext cx="307978" cy="18018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04" y="21600"/>
                    </a:moveTo>
                    <a:lnTo>
                      <a:pt x="0" y="21600"/>
                    </a:lnTo>
                    <a:lnTo>
                      <a:pt x="0" y="6737"/>
                    </a:lnTo>
                    <a:lnTo>
                      <a:pt x="19596" y="3368"/>
                    </a:lnTo>
                    <a:lnTo>
                      <a:pt x="19596" y="0"/>
                    </a:lnTo>
                    <a:lnTo>
                      <a:pt x="21600" y="0"/>
                    </a:lnTo>
                    <a:lnTo>
                      <a:pt x="21600" y="3483"/>
                    </a:lnTo>
                    <a:lnTo>
                      <a:pt x="2004" y="6851"/>
                    </a:lnTo>
                    <a:lnTo>
                      <a:pt x="2004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57" name="Freeform 40"/>
              <p:cNvSpPr/>
              <p:nvPr/>
            </p:nvSpPr>
            <p:spPr>
              <a:xfrm>
                <a:off x="477045" y="6416677"/>
                <a:ext cx="190503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58" name="Rectangle 41"/>
              <p:cNvSpPr/>
              <p:nvPr/>
            </p:nvSpPr>
            <p:spPr>
              <a:xfrm>
                <a:off x="567532" y="6596065"/>
                <a:ext cx="23815" cy="252414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</p:grpSp>
      <p:sp>
        <p:nvSpPr>
          <p:cNvPr id="36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3"/>
            <a:ext cx="12192004" cy="685800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07" name="Group 7"/>
          <p:cNvGrpSpPr/>
          <p:nvPr/>
        </p:nvGrpSpPr>
        <p:grpSpPr>
          <a:xfrm>
            <a:off x="-14289" y="-2"/>
            <a:ext cx="12053893" cy="6858006"/>
            <a:chOff x="0" y="0"/>
            <a:chExt cx="12053891" cy="6858004"/>
          </a:xfrm>
        </p:grpSpPr>
        <p:grpSp>
          <p:nvGrpSpPr>
            <p:cNvPr id="395" name="Group 8"/>
            <p:cNvGrpSpPr/>
            <p:nvPr/>
          </p:nvGrpSpPr>
          <p:grpSpPr>
            <a:xfrm>
              <a:off x="-1" y="-1"/>
              <a:ext cx="1213649" cy="6858006"/>
              <a:chOff x="0" y="0"/>
              <a:chExt cx="1213647" cy="6858004"/>
            </a:xfrm>
          </p:grpSpPr>
          <p:sp>
            <p:nvSpPr>
              <p:cNvPr id="369" name="Rectangle 5"/>
              <p:cNvSpPr/>
              <p:nvPr/>
            </p:nvSpPr>
            <p:spPr>
              <a:xfrm>
                <a:off x="128588" y="4763"/>
                <a:ext cx="23815" cy="2181226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70" name="Freeform 6"/>
              <p:cNvSpPr/>
              <p:nvPr/>
            </p:nvSpPr>
            <p:spPr>
              <a:xfrm>
                <a:off x="47625" y="2176463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71" name="Freeform 7"/>
              <p:cNvSpPr/>
              <p:nvPr/>
            </p:nvSpPr>
            <p:spPr>
              <a:xfrm>
                <a:off x="42863" y="4021139"/>
                <a:ext cx="190502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72" name="Freeform 8"/>
              <p:cNvSpPr/>
              <p:nvPr/>
            </p:nvSpPr>
            <p:spPr>
              <a:xfrm>
                <a:off x="214313" y="4762"/>
                <a:ext cx="369890" cy="18113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209" y="21600"/>
                    </a:moveTo>
                    <a:lnTo>
                      <a:pt x="0" y="11851"/>
                    </a:lnTo>
                    <a:lnTo>
                      <a:pt x="0" y="0"/>
                    </a:lnTo>
                    <a:lnTo>
                      <a:pt x="1391" y="0"/>
                    </a:lnTo>
                    <a:lnTo>
                      <a:pt x="1391" y="11794"/>
                    </a:lnTo>
                    <a:lnTo>
                      <a:pt x="21600" y="21486"/>
                    </a:lnTo>
                    <a:lnTo>
                      <a:pt x="2020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73" name="Freeform 9"/>
              <p:cNvSpPr/>
              <p:nvPr/>
            </p:nvSpPr>
            <p:spPr>
              <a:xfrm>
                <a:off x="517525" y="1801813"/>
                <a:ext cx="190502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24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74" name="Freeform 10"/>
              <p:cNvSpPr/>
              <p:nvPr/>
            </p:nvSpPr>
            <p:spPr>
              <a:xfrm>
                <a:off x="300038" y="4762"/>
                <a:ext cx="369890" cy="14303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488" y="21600"/>
                    </a:moveTo>
                    <a:lnTo>
                      <a:pt x="0" y="9182"/>
                    </a:lnTo>
                    <a:lnTo>
                      <a:pt x="0" y="0"/>
                    </a:lnTo>
                    <a:lnTo>
                      <a:pt x="1669" y="0"/>
                    </a:lnTo>
                    <a:lnTo>
                      <a:pt x="1669" y="9110"/>
                    </a:lnTo>
                    <a:lnTo>
                      <a:pt x="21600" y="21456"/>
                    </a:lnTo>
                    <a:lnTo>
                      <a:pt x="20488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75" name="Freeform 11"/>
              <p:cNvSpPr/>
              <p:nvPr/>
            </p:nvSpPr>
            <p:spPr>
              <a:xfrm>
                <a:off x="560388" y="-1"/>
                <a:ext cx="152402" cy="9128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7550" y="21600"/>
                    </a:lnTo>
                    <a:lnTo>
                      <a:pt x="17550" y="7213"/>
                    </a:lnTo>
                    <a:lnTo>
                      <a:pt x="0" y="225"/>
                    </a:lnTo>
                    <a:lnTo>
                      <a:pt x="3375" y="0"/>
                    </a:lnTo>
                    <a:lnTo>
                      <a:pt x="21600" y="7100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76" name="Freeform 12"/>
              <p:cNvSpPr/>
              <p:nvPr/>
            </p:nvSpPr>
            <p:spPr>
              <a:xfrm>
                <a:off x="603250" y="1420812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78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77" name="Freeform 13"/>
              <p:cNvSpPr/>
              <p:nvPr/>
            </p:nvSpPr>
            <p:spPr>
              <a:xfrm>
                <a:off x="603250" y="903287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78" name="Freeform 14"/>
              <p:cNvSpPr/>
              <p:nvPr/>
            </p:nvSpPr>
            <p:spPr>
              <a:xfrm>
                <a:off x="655638" y="-1"/>
                <a:ext cx="422277" cy="5270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869" y="21600"/>
                    </a:moveTo>
                    <a:lnTo>
                      <a:pt x="3898" y="8002"/>
                    </a:lnTo>
                    <a:lnTo>
                      <a:pt x="0" y="390"/>
                    </a:lnTo>
                    <a:lnTo>
                      <a:pt x="1218" y="0"/>
                    </a:lnTo>
                    <a:lnTo>
                      <a:pt x="5116" y="7417"/>
                    </a:lnTo>
                    <a:lnTo>
                      <a:pt x="21600" y="20819"/>
                    </a:lnTo>
                    <a:lnTo>
                      <a:pt x="2086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79" name="Freeform 15"/>
              <p:cNvSpPr/>
              <p:nvPr/>
            </p:nvSpPr>
            <p:spPr>
              <a:xfrm>
                <a:off x="1042193" y="488949"/>
                <a:ext cx="147641" cy="1476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94" h="21600" extrusionOk="0">
                    <a:moveTo>
                      <a:pt x="9847" y="21600"/>
                    </a:moveTo>
                    <a:cubicBezTo>
                      <a:pt x="7306" y="21600"/>
                      <a:pt x="4765" y="20903"/>
                      <a:pt x="2859" y="18813"/>
                    </a:cubicBezTo>
                    <a:cubicBezTo>
                      <a:pt x="-953" y="13935"/>
                      <a:pt x="-953" y="6968"/>
                      <a:pt x="2859" y="2787"/>
                    </a:cubicBezTo>
                    <a:cubicBezTo>
                      <a:pt x="4765" y="697"/>
                      <a:pt x="7306" y="0"/>
                      <a:pt x="9847" y="0"/>
                    </a:cubicBezTo>
                    <a:cubicBezTo>
                      <a:pt x="12388" y="0"/>
                      <a:pt x="14929" y="697"/>
                      <a:pt x="16835" y="2787"/>
                    </a:cubicBezTo>
                    <a:cubicBezTo>
                      <a:pt x="20647" y="6968"/>
                      <a:pt x="20647" y="13935"/>
                      <a:pt x="16835" y="18813"/>
                    </a:cubicBezTo>
                    <a:cubicBezTo>
                      <a:pt x="14929" y="20903"/>
                      <a:pt x="12388" y="21600"/>
                      <a:pt x="9847" y="21600"/>
                    </a:cubicBezTo>
                    <a:close/>
                    <a:moveTo>
                      <a:pt x="9847" y="2787"/>
                    </a:moveTo>
                    <a:cubicBezTo>
                      <a:pt x="7941" y="2787"/>
                      <a:pt x="6035" y="3484"/>
                      <a:pt x="4765" y="4877"/>
                    </a:cubicBezTo>
                    <a:cubicBezTo>
                      <a:pt x="1588" y="8361"/>
                      <a:pt x="1588" y="13239"/>
                      <a:pt x="4765" y="16723"/>
                    </a:cubicBezTo>
                    <a:cubicBezTo>
                      <a:pt x="6035" y="18116"/>
                      <a:pt x="7941" y="18813"/>
                      <a:pt x="9847" y="18813"/>
                    </a:cubicBezTo>
                    <a:cubicBezTo>
                      <a:pt x="11753" y="18813"/>
                      <a:pt x="13659" y="18116"/>
                      <a:pt x="14929" y="16723"/>
                    </a:cubicBezTo>
                    <a:cubicBezTo>
                      <a:pt x="18106" y="13239"/>
                      <a:pt x="18106" y="8361"/>
                      <a:pt x="14929" y="4877"/>
                    </a:cubicBezTo>
                    <a:cubicBezTo>
                      <a:pt x="13659" y="3484"/>
                      <a:pt x="11753" y="2787"/>
                      <a:pt x="9847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80" name="Freeform 17"/>
              <p:cNvSpPr/>
              <p:nvPr/>
            </p:nvSpPr>
            <p:spPr>
              <a:xfrm>
                <a:off x="23813" y="1801813"/>
                <a:ext cx="123827" cy="1270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62" y="21600"/>
                    </a:moveTo>
                    <a:lnTo>
                      <a:pt x="0" y="19170"/>
                    </a:lnTo>
                    <a:lnTo>
                      <a:pt x="19108" y="0"/>
                    </a:lnTo>
                    <a:lnTo>
                      <a:pt x="21600" y="2430"/>
                    </a:lnTo>
                    <a:lnTo>
                      <a:pt x="166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81" name="Freeform 18"/>
              <p:cNvSpPr/>
              <p:nvPr/>
            </p:nvSpPr>
            <p:spPr>
              <a:xfrm>
                <a:off x="4763" y="3549650"/>
                <a:ext cx="147640" cy="4810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8116" y="21600"/>
                    </a:lnTo>
                    <a:lnTo>
                      <a:pt x="18116" y="5560"/>
                    </a:lnTo>
                    <a:lnTo>
                      <a:pt x="0" y="855"/>
                    </a:lnTo>
                    <a:lnTo>
                      <a:pt x="2787" y="0"/>
                    </a:lnTo>
                    <a:lnTo>
                      <a:pt x="21600" y="4919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82" name="Freeform 19"/>
              <p:cNvSpPr/>
              <p:nvPr/>
            </p:nvSpPr>
            <p:spPr>
              <a:xfrm>
                <a:off x="142875" y="1382712"/>
                <a:ext cx="142877" cy="4762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8720" y="21600"/>
                    </a:lnTo>
                    <a:lnTo>
                      <a:pt x="18720" y="6048"/>
                    </a:lnTo>
                    <a:lnTo>
                      <a:pt x="0" y="648"/>
                    </a:lnTo>
                    <a:lnTo>
                      <a:pt x="2160" y="0"/>
                    </a:lnTo>
                    <a:lnTo>
                      <a:pt x="21600" y="5832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83" name="Freeform 20"/>
              <p:cNvSpPr/>
              <p:nvPr/>
            </p:nvSpPr>
            <p:spPr>
              <a:xfrm>
                <a:off x="219075" y="1849438"/>
                <a:ext cx="114302" cy="1079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5400" y="21600"/>
                      <a:pt x="0" y="16904"/>
                      <a:pt x="0" y="11270"/>
                    </a:cubicBezTo>
                    <a:cubicBezTo>
                      <a:pt x="0" y="4696"/>
                      <a:pt x="5400" y="0"/>
                      <a:pt x="10800" y="0"/>
                    </a:cubicBezTo>
                    <a:cubicBezTo>
                      <a:pt x="16200" y="0"/>
                      <a:pt x="21600" y="4696"/>
                      <a:pt x="21600" y="11270"/>
                    </a:cubicBezTo>
                    <a:cubicBezTo>
                      <a:pt x="21600" y="16904"/>
                      <a:pt x="16200" y="21600"/>
                      <a:pt x="10800" y="21600"/>
                    </a:cubicBezTo>
                    <a:close/>
                    <a:moveTo>
                      <a:pt x="10800" y="3757"/>
                    </a:moveTo>
                    <a:cubicBezTo>
                      <a:pt x="7200" y="3757"/>
                      <a:pt x="3600" y="7513"/>
                      <a:pt x="3600" y="11270"/>
                    </a:cubicBezTo>
                    <a:cubicBezTo>
                      <a:pt x="3600" y="15026"/>
                      <a:pt x="7200" y="17843"/>
                      <a:pt x="10800" y="17843"/>
                    </a:cubicBezTo>
                    <a:cubicBezTo>
                      <a:pt x="14400" y="17843"/>
                      <a:pt x="18000" y="15026"/>
                      <a:pt x="18000" y="11270"/>
                    </a:cubicBezTo>
                    <a:cubicBezTo>
                      <a:pt x="18000" y="7513"/>
                      <a:pt x="14400" y="3757"/>
                      <a:pt x="10800" y="375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84" name="Rectangle 21"/>
              <p:cNvSpPr/>
              <p:nvPr/>
            </p:nvSpPr>
            <p:spPr>
              <a:xfrm>
                <a:off x="147638" y="4662489"/>
                <a:ext cx="23815" cy="2181227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85" name="Freeform 22"/>
              <p:cNvSpPr/>
              <p:nvPr/>
            </p:nvSpPr>
            <p:spPr>
              <a:xfrm>
                <a:off x="238125" y="5041901"/>
                <a:ext cx="369890" cy="18018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91" y="21600"/>
                    </a:moveTo>
                    <a:lnTo>
                      <a:pt x="0" y="21600"/>
                    </a:lnTo>
                    <a:lnTo>
                      <a:pt x="0" y="9744"/>
                    </a:lnTo>
                    <a:lnTo>
                      <a:pt x="20209" y="0"/>
                    </a:lnTo>
                    <a:lnTo>
                      <a:pt x="21600" y="114"/>
                    </a:lnTo>
                    <a:lnTo>
                      <a:pt x="1391" y="9858"/>
                    </a:lnTo>
                    <a:lnTo>
                      <a:pt x="1391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86" name="Freeform 23"/>
              <p:cNvSpPr/>
              <p:nvPr/>
            </p:nvSpPr>
            <p:spPr>
              <a:xfrm>
                <a:off x="66675" y="4481514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87" name="Freeform 24"/>
              <p:cNvSpPr/>
              <p:nvPr/>
            </p:nvSpPr>
            <p:spPr>
              <a:xfrm>
                <a:off x="-1" y="5627690"/>
                <a:ext cx="85728" cy="12160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4400" y="21600"/>
                    </a:lnTo>
                    <a:lnTo>
                      <a:pt x="14400" y="4202"/>
                    </a:lnTo>
                    <a:lnTo>
                      <a:pt x="0" y="85"/>
                    </a:lnTo>
                    <a:lnTo>
                      <a:pt x="7200" y="0"/>
                    </a:lnTo>
                    <a:lnTo>
                      <a:pt x="21600" y="4117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88" name="Freeform 25"/>
              <p:cNvSpPr/>
              <p:nvPr/>
            </p:nvSpPr>
            <p:spPr>
              <a:xfrm>
                <a:off x="541338" y="4867276"/>
                <a:ext cx="190502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89" name="Freeform 26"/>
              <p:cNvSpPr/>
              <p:nvPr/>
            </p:nvSpPr>
            <p:spPr>
              <a:xfrm>
                <a:off x="323850" y="5422902"/>
                <a:ext cx="374652" cy="142557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47" y="21600"/>
                    </a:moveTo>
                    <a:lnTo>
                      <a:pt x="0" y="21600"/>
                    </a:lnTo>
                    <a:lnTo>
                      <a:pt x="0" y="12388"/>
                    </a:lnTo>
                    <a:lnTo>
                      <a:pt x="275" y="12315"/>
                    </a:lnTo>
                    <a:lnTo>
                      <a:pt x="20227" y="0"/>
                    </a:lnTo>
                    <a:lnTo>
                      <a:pt x="21600" y="144"/>
                    </a:lnTo>
                    <a:lnTo>
                      <a:pt x="1647" y="12460"/>
                    </a:lnTo>
                    <a:lnTo>
                      <a:pt x="1647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90" name="Freeform 27"/>
              <p:cNvSpPr/>
              <p:nvPr/>
            </p:nvSpPr>
            <p:spPr>
              <a:xfrm>
                <a:off x="584200" y="5945190"/>
                <a:ext cx="152402" cy="9128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375" y="21600"/>
                    </a:moveTo>
                    <a:lnTo>
                      <a:pt x="0" y="21375"/>
                    </a:lnTo>
                    <a:lnTo>
                      <a:pt x="18225" y="14387"/>
                    </a:lnTo>
                    <a:lnTo>
                      <a:pt x="18225" y="0"/>
                    </a:lnTo>
                    <a:lnTo>
                      <a:pt x="21600" y="0"/>
                    </a:lnTo>
                    <a:lnTo>
                      <a:pt x="21600" y="14500"/>
                    </a:lnTo>
                    <a:lnTo>
                      <a:pt x="3375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91" name="Freeform 28"/>
              <p:cNvSpPr/>
              <p:nvPr/>
            </p:nvSpPr>
            <p:spPr>
              <a:xfrm>
                <a:off x="627063" y="5246689"/>
                <a:ext cx="190502" cy="190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92" name="Freeform 29"/>
              <p:cNvSpPr/>
              <p:nvPr/>
            </p:nvSpPr>
            <p:spPr>
              <a:xfrm>
                <a:off x="627063" y="5764215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93" name="Freeform 30"/>
              <p:cNvSpPr/>
              <p:nvPr/>
            </p:nvSpPr>
            <p:spPr>
              <a:xfrm>
                <a:off x="684213" y="6330952"/>
                <a:ext cx="417515" cy="5175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32" y="21600"/>
                    </a:moveTo>
                    <a:lnTo>
                      <a:pt x="0" y="21202"/>
                    </a:lnTo>
                    <a:lnTo>
                      <a:pt x="3696" y="13649"/>
                    </a:lnTo>
                    <a:lnTo>
                      <a:pt x="3942" y="13649"/>
                    </a:lnTo>
                    <a:lnTo>
                      <a:pt x="20861" y="0"/>
                    </a:lnTo>
                    <a:lnTo>
                      <a:pt x="21600" y="795"/>
                    </a:lnTo>
                    <a:lnTo>
                      <a:pt x="4928" y="14245"/>
                    </a:lnTo>
                    <a:lnTo>
                      <a:pt x="123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94" name="Freeform 31"/>
              <p:cNvSpPr/>
              <p:nvPr/>
            </p:nvSpPr>
            <p:spPr>
              <a:xfrm>
                <a:off x="1063625" y="6221415"/>
                <a:ext cx="150023" cy="1476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extrusionOk="0">
                    <a:moveTo>
                      <a:pt x="10473" y="21600"/>
                    </a:moveTo>
                    <a:cubicBezTo>
                      <a:pt x="7855" y="21600"/>
                      <a:pt x="5236" y="20206"/>
                      <a:pt x="3273" y="18116"/>
                    </a:cubicBezTo>
                    <a:cubicBezTo>
                      <a:pt x="1309" y="16723"/>
                      <a:pt x="0" y="13935"/>
                      <a:pt x="0" y="10452"/>
                    </a:cubicBezTo>
                    <a:cubicBezTo>
                      <a:pt x="0" y="7665"/>
                      <a:pt x="1309" y="4877"/>
                      <a:pt x="3273" y="2787"/>
                    </a:cubicBezTo>
                    <a:cubicBezTo>
                      <a:pt x="5236" y="697"/>
                      <a:pt x="7855" y="0"/>
                      <a:pt x="10473" y="0"/>
                    </a:cubicBezTo>
                    <a:cubicBezTo>
                      <a:pt x="13091" y="0"/>
                      <a:pt x="15709" y="697"/>
                      <a:pt x="17673" y="2787"/>
                    </a:cubicBezTo>
                    <a:cubicBezTo>
                      <a:pt x="21600" y="6968"/>
                      <a:pt x="21600" y="13935"/>
                      <a:pt x="17673" y="18116"/>
                    </a:cubicBezTo>
                    <a:cubicBezTo>
                      <a:pt x="15709" y="20206"/>
                      <a:pt x="13091" y="21600"/>
                      <a:pt x="10473" y="21600"/>
                    </a:cubicBezTo>
                    <a:close/>
                    <a:moveTo>
                      <a:pt x="10473" y="2787"/>
                    </a:moveTo>
                    <a:cubicBezTo>
                      <a:pt x="8509" y="2787"/>
                      <a:pt x="6545" y="3484"/>
                      <a:pt x="5236" y="4877"/>
                    </a:cubicBezTo>
                    <a:cubicBezTo>
                      <a:pt x="3927" y="6271"/>
                      <a:pt x="2618" y="8361"/>
                      <a:pt x="2618" y="10452"/>
                    </a:cubicBezTo>
                    <a:cubicBezTo>
                      <a:pt x="2618" y="13239"/>
                      <a:pt x="3927" y="14632"/>
                      <a:pt x="5236" y="16723"/>
                    </a:cubicBezTo>
                    <a:cubicBezTo>
                      <a:pt x="6545" y="18116"/>
                      <a:pt x="8509" y="18813"/>
                      <a:pt x="10473" y="18813"/>
                    </a:cubicBezTo>
                    <a:cubicBezTo>
                      <a:pt x="12436" y="18813"/>
                      <a:pt x="14400" y="18116"/>
                      <a:pt x="15709" y="16723"/>
                    </a:cubicBezTo>
                    <a:cubicBezTo>
                      <a:pt x="18982" y="13239"/>
                      <a:pt x="18982" y="8361"/>
                      <a:pt x="15709" y="4877"/>
                    </a:cubicBezTo>
                    <a:cubicBezTo>
                      <a:pt x="14400" y="3484"/>
                      <a:pt x="12436" y="2787"/>
                      <a:pt x="10473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grpSp>
          <p:nvGrpSpPr>
            <p:cNvPr id="406" name="Group 9"/>
            <p:cNvGrpSpPr/>
            <p:nvPr/>
          </p:nvGrpSpPr>
          <p:grpSpPr>
            <a:xfrm>
              <a:off x="11386342" y="-1"/>
              <a:ext cx="667550" cy="6848481"/>
              <a:chOff x="-1" y="0"/>
              <a:chExt cx="667548" cy="6848479"/>
            </a:xfrm>
          </p:grpSpPr>
          <p:sp>
            <p:nvSpPr>
              <p:cNvPr id="396" name="Freeform 32"/>
              <p:cNvSpPr/>
              <p:nvPr/>
            </p:nvSpPr>
            <p:spPr>
              <a:xfrm>
                <a:off x="111919" y="-1"/>
                <a:ext cx="417516" cy="51276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86" y="21600"/>
                    </a:moveTo>
                    <a:lnTo>
                      <a:pt x="0" y="20998"/>
                    </a:lnTo>
                    <a:lnTo>
                      <a:pt x="16672" y="7222"/>
                    </a:lnTo>
                    <a:lnTo>
                      <a:pt x="20368" y="0"/>
                    </a:lnTo>
                    <a:lnTo>
                      <a:pt x="21600" y="401"/>
                    </a:lnTo>
                    <a:lnTo>
                      <a:pt x="17904" y="7824"/>
                    </a:lnTo>
                    <a:lnTo>
                      <a:pt x="986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97" name="Freeform 33"/>
              <p:cNvSpPr/>
              <p:nvPr/>
            </p:nvSpPr>
            <p:spPr>
              <a:xfrm>
                <a:off x="-2" y="474662"/>
                <a:ext cx="150023" cy="1524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extrusionOk="0">
                    <a:moveTo>
                      <a:pt x="10145" y="21600"/>
                    </a:moveTo>
                    <a:cubicBezTo>
                      <a:pt x="7527" y="21600"/>
                      <a:pt x="4909" y="20250"/>
                      <a:pt x="2945" y="18225"/>
                    </a:cubicBezTo>
                    <a:cubicBezTo>
                      <a:pt x="-982" y="14175"/>
                      <a:pt x="-982" y="7425"/>
                      <a:pt x="2945" y="3375"/>
                    </a:cubicBezTo>
                    <a:cubicBezTo>
                      <a:pt x="4909" y="1350"/>
                      <a:pt x="7527" y="0"/>
                      <a:pt x="10145" y="0"/>
                    </a:cubicBezTo>
                    <a:cubicBezTo>
                      <a:pt x="12763" y="0"/>
                      <a:pt x="15382" y="1350"/>
                      <a:pt x="17345" y="3375"/>
                    </a:cubicBezTo>
                    <a:cubicBezTo>
                      <a:pt x="19309" y="5400"/>
                      <a:pt x="20618" y="8100"/>
                      <a:pt x="20618" y="10800"/>
                    </a:cubicBezTo>
                    <a:cubicBezTo>
                      <a:pt x="20618" y="13500"/>
                      <a:pt x="19309" y="16200"/>
                      <a:pt x="17345" y="18225"/>
                    </a:cubicBezTo>
                    <a:cubicBezTo>
                      <a:pt x="15382" y="20250"/>
                      <a:pt x="12763" y="21600"/>
                      <a:pt x="10145" y="21600"/>
                    </a:cubicBezTo>
                    <a:close/>
                    <a:moveTo>
                      <a:pt x="10145" y="2700"/>
                    </a:moveTo>
                    <a:cubicBezTo>
                      <a:pt x="8182" y="2700"/>
                      <a:pt x="6218" y="4050"/>
                      <a:pt x="4909" y="5400"/>
                    </a:cubicBezTo>
                    <a:cubicBezTo>
                      <a:pt x="1636" y="8100"/>
                      <a:pt x="1636" y="13500"/>
                      <a:pt x="4909" y="16200"/>
                    </a:cubicBezTo>
                    <a:cubicBezTo>
                      <a:pt x="6218" y="18225"/>
                      <a:pt x="8182" y="18900"/>
                      <a:pt x="10145" y="18900"/>
                    </a:cubicBezTo>
                    <a:cubicBezTo>
                      <a:pt x="12109" y="18900"/>
                      <a:pt x="14073" y="18225"/>
                      <a:pt x="16036" y="16200"/>
                    </a:cubicBezTo>
                    <a:cubicBezTo>
                      <a:pt x="18654" y="13500"/>
                      <a:pt x="18654" y="8100"/>
                      <a:pt x="16036" y="5400"/>
                    </a:cubicBezTo>
                    <a:cubicBezTo>
                      <a:pt x="14073" y="4050"/>
                      <a:pt x="12109" y="2700"/>
                      <a:pt x="10145" y="270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98" name="Freeform 34"/>
              <p:cNvSpPr/>
              <p:nvPr/>
            </p:nvSpPr>
            <p:spPr>
              <a:xfrm>
                <a:off x="259556" y="1539874"/>
                <a:ext cx="188916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99" name="Freeform 35"/>
              <p:cNvSpPr/>
              <p:nvPr/>
            </p:nvSpPr>
            <p:spPr>
              <a:xfrm>
                <a:off x="159544" y="5694365"/>
                <a:ext cx="298453" cy="11541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723" y="21600"/>
                    </a:moveTo>
                    <a:lnTo>
                      <a:pt x="0" y="21600"/>
                    </a:lnTo>
                    <a:lnTo>
                      <a:pt x="0" y="12092"/>
                    </a:lnTo>
                    <a:lnTo>
                      <a:pt x="20221" y="0"/>
                    </a:lnTo>
                    <a:lnTo>
                      <a:pt x="21600" y="178"/>
                    </a:lnTo>
                    <a:lnTo>
                      <a:pt x="1723" y="12182"/>
                    </a:lnTo>
                    <a:lnTo>
                      <a:pt x="1723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00" name="Freeform 36"/>
              <p:cNvSpPr/>
              <p:nvPr/>
            </p:nvSpPr>
            <p:spPr>
              <a:xfrm>
                <a:off x="400845" y="5551490"/>
                <a:ext cx="157165" cy="15557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127" y="21600"/>
                    </a:moveTo>
                    <a:cubicBezTo>
                      <a:pt x="5236" y="21600"/>
                      <a:pt x="0" y="16364"/>
                      <a:pt x="0" y="10473"/>
                    </a:cubicBezTo>
                    <a:cubicBezTo>
                      <a:pt x="0" y="4582"/>
                      <a:pt x="5236" y="0"/>
                      <a:pt x="11127" y="0"/>
                    </a:cubicBezTo>
                    <a:cubicBezTo>
                      <a:pt x="17018" y="0"/>
                      <a:pt x="21600" y="4582"/>
                      <a:pt x="21600" y="10473"/>
                    </a:cubicBezTo>
                    <a:cubicBezTo>
                      <a:pt x="21600" y="16364"/>
                      <a:pt x="17018" y="21600"/>
                      <a:pt x="11127" y="21600"/>
                    </a:cubicBezTo>
                    <a:close/>
                    <a:moveTo>
                      <a:pt x="11127" y="2618"/>
                    </a:moveTo>
                    <a:cubicBezTo>
                      <a:pt x="6545" y="2618"/>
                      <a:pt x="2618" y="5891"/>
                      <a:pt x="2618" y="10473"/>
                    </a:cubicBezTo>
                    <a:cubicBezTo>
                      <a:pt x="2618" y="15055"/>
                      <a:pt x="6545" y="18982"/>
                      <a:pt x="11127" y="18982"/>
                    </a:cubicBezTo>
                    <a:cubicBezTo>
                      <a:pt x="15055" y="18982"/>
                      <a:pt x="18982" y="15055"/>
                      <a:pt x="18982" y="10473"/>
                    </a:cubicBezTo>
                    <a:cubicBezTo>
                      <a:pt x="18982" y="5891"/>
                      <a:pt x="15055" y="2618"/>
                      <a:pt x="11127" y="261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01" name="Freeform 37"/>
              <p:cNvSpPr/>
              <p:nvPr/>
            </p:nvSpPr>
            <p:spPr>
              <a:xfrm>
                <a:off x="338932" y="4761"/>
                <a:ext cx="304803" cy="15446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87" y="21600"/>
                    </a:moveTo>
                    <a:lnTo>
                      <a:pt x="0" y="21600"/>
                    </a:lnTo>
                    <a:lnTo>
                      <a:pt x="0" y="17538"/>
                    </a:lnTo>
                    <a:lnTo>
                      <a:pt x="19575" y="13630"/>
                    </a:lnTo>
                    <a:lnTo>
                      <a:pt x="19575" y="0"/>
                    </a:lnTo>
                    <a:lnTo>
                      <a:pt x="21600" y="0"/>
                    </a:lnTo>
                    <a:lnTo>
                      <a:pt x="21600" y="13764"/>
                    </a:lnTo>
                    <a:lnTo>
                      <a:pt x="1687" y="17671"/>
                    </a:lnTo>
                    <a:lnTo>
                      <a:pt x="1687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02" name="Freeform 38"/>
              <p:cNvSpPr/>
              <p:nvPr/>
            </p:nvSpPr>
            <p:spPr>
              <a:xfrm>
                <a:off x="264319" y="4867276"/>
                <a:ext cx="188916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03" name="Freeform 39"/>
              <p:cNvSpPr/>
              <p:nvPr/>
            </p:nvSpPr>
            <p:spPr>
              <a:xfrm>
                <a:off x="69056" y="5046664"/>
                <a:ext cx="307978" cy="18018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04" y="21600"/>
                    </a:moveTo>
                    <a:lnTo>
                      <a:pt x="0" y="21600"/>
                    </a:lnTo>
                    <a:lnTo>
                      <a:pt x="0" y="6737"/>
                    </a:lnTo>
                    <a:lnTo>
                      <a:pt x="19596" y="3368"/>
                    </a:lnTo>
                    <a:lnTo>
                      <a:pt x="19596" y="0"/>
                    </a:lnTo>
                    <a:lnTo>
                      <a:pt x="21600" y="0"/>
                    </a:lnTo>
                    <a:lnTo>
                      <a:pt x="21600" y="3483"/>
                    </a:lnTo>
                    <a:lnTo>
                      <a:pt x="2004" y="6851"/>
                    </a:lnTo>
                    <a:lnTo>
                      <a:pt x="2004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04" name="Freeform 40"/>
              <p:cNvSpPr/>
              <p:nvPr/>
            </p:nvSpPr>
            <p:spPr>
              <a:xfrm>
                <a:off x="477045" y="6416677"/>
                <a:ext cx="190503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05" name="Rectangle 41"/>
              <p:cNvSpPr/>
              <p:nvPr/>
            </p:nvSpPr>
            <p:spPr>
              <a:xfrm>
                <a:off x="567532" y="6596065"/>
                <a:ext cx="23815" cy="252414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</p:grpSp>
      <p:sp>
        <p:nvSpPr>
          <p:cNvPr id="408" name="Title Text"/>
          <p:cNvSpPr txBox="1">
            <a:spLocks noGrp="1"/>
          </p:cNvSpPr>
          <p:nvPr>
            <p:ph type="title"/>
          </p:nvPr>
        </p:nvSpPr>
        <p:spPr>
          <a:xfrm>
            <a:off x="1146705" y="609601"/>
            <a:ext cx="3856038" cy="1639885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409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156200" y="592666"/>
            <a:ext cx="5891211" cy="5198534"/>
          </a:xfrm>
          <a:prstGeom prst="rect">
            <a:avLst/>
          </a:prstGeom>
        </p:spPr>
        <p:txBody>
          <a:bodyPr anchor="ctr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0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1146704" y="2249484"/>
            <a:ext cx="3856040" cy="3541716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1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8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3"/>
            <a:ext cx="12192004" cy="685800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57" name="Group 7"/>
          <p:cNvGrpSpPr/>
          <p:nvPr/>
        </p:nvGrpSpPr>
        <p:grpSpPr>
          <a:xfrm>
            <a:off x="-14289" y="-2"/>
            <a:ext cx="12053893" cy="6858006"/>
            <a:chOff x="0" y="0"/>
            <a:chExt cx="12053891" cy="6858004"/>
          </a:xfrm>
        </p:grpSpPr>
        <p:grpSp>
          <p:nvGrpSpPr>
            <p:cNvPr id="445" name="Group 8"/>
            <p:cNvGrpSpPr/>
            <p:nvPr/>
          </p:nvGrpSpPr>
          <p:grpSpPr>
            <a:xfrm>
              <a:off x="-1" y="-1"/>
              <a:ext cx="1213649" cy="6858006"/>
              <a:chOff x="0" y="0"/>
              <a:chExt cx="1213647" cy="6858004"/>
            </a:xfrm>
          </p:grpSpPr>
          <p:sp>
            <p:nvSpPr>
              <p:cNvPr id="419" name="Rectangle 5"/>
              <p:cNvSpPr/>
              <p:nvPr/>
            </p:nvSpPr>
            <p:spPr>
              <a:xfrm>
                <a:off x="128588" y="4763"/>
                <a:ext cx="23815" cy="2181226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20" name="Freeform 6"/>
              <p:cNvSpPr/>
              <p:nvPr/>
            </p:nvSpPr>
            <p:spPr>
              <a:xfrm>
                <a:off x="47625" y="2176463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21" name="Freeform 7"/>
              <p:cNvSpPr/>
              <p:nvPr/>
            </p:nvSpPr>
            <p:spPr>
              <a:xfrm>
                <a:off x="42863" y="4021139"/>
                <a:ext cx="190502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22" name="Freeform 8"/>
              <p:cNvSpPr/>
              <p:nvPr/>
            </p:nvSpPr>
            <p:spPr>
              <a:xfrm>
                <a:off x="214313" y="4762"/>
                <a:ext cx="369890" cy="18113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209" y="21600"/>
                    </a:moveTo>
                    <a:lnTo>
                      <a:pt x="0" y="11851"/>
                    </a:lnTo>
                    <a:lnTo>
                      <a:pt x="0" y="0"/>
                    </a:lnTo>
                    <a:lnTo>
                      <a:pt x="1391" y="0"/>
                    </a:lnTo>
                    <a:lnTo>
                      <a:pt x="1391" y="11794"/>
                    </a:lnTo>
                    <a:lnTo>
                      <a:pt x="21600" y="21486"/>
                    </a:lnTo>
                    <a:lnTo>
                      <a:pt x="2020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23" name="Freeform 9"/>
              <p:cNvSpPr/>
              <p:nvPr/>
            </p:nvSpPr>
            <p:spPr>
              <a:xfrm>
                <a:off x="517525" y="1801813"/>
                <a:ext cx="190502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24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24" name="Freeform 10"/>
              <p:cNvSpPr/>
              <p:nvPr/>
            </p:nvSpPr>
            <p:spPr>
              <a:xfrm>
                <a:off x="300038" y="4762"/>
                <a:ext cx="369890" cy="14303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488" y="21600"/>
                    </a:moveTo>
                    <a:lnTo>
                      <a:pt x="0" y="9182"/>
                    </a:lnTo>
                    <a:lnTo>
                      <a:pt x="0" y="0"/>
                    </a:lnTo>
                    <a:lnTo>
                      <a:pt x="1669" y="0"/>
                    </a:lnTo>
                    <a:lnTo>
                      <a:pt x="1669" y="9110"/>
                    </a:lnTo>
                    <a:lnTo>
                      <a:pt x="21600" y="21456"/>
                    </a:lnTo>
                    <a:lnTo>
                      <a:pt x="20488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25" name="Freeform 11"/>
              <p:cNvSpPr/>
              <p:nvPr/>
            </p:nvSpPr>
            <p:spPr>
              <a:xfrm>
                <a:off x="560388" y="-1"/>
                <a:ext cx="152402" cy="9128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7550" y="21600"/>
                    </a:lnTo>
                    <a:lnTo>
                      <a:pt x="17550" y="7213"/>
                    </a:lnTo>
                    <a:lnTo>
                      <a:pt x="0" y="225"/>
                    </a:lnTo>
                    <a:lnTo>
                      <a:pt x="3375" y="0"/>
                    </a:lnTo>
                    <a:lnTo>
                      <a:pt x="21600" y="7100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26" name="Freeform 12"/>
              <p:cNvSpPr/>
              <p:nvPr/>
            </p:nvSpPr>
            <p:spPr>
              <a:xfrm>
                <a:off x="603250" y="1420812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78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27" name="Freeform 13"/>
              <p:cNvSpPr/>
              <p:nvPr/>
            </p:nvSpPr>
            <p:spPr>
              <a:xfrm>
                <a:off x="603250" y="903287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28" name="Freeform 14"/>
              <p:cNvSpPr/>
              <p:nvPr/>
            </p:nvSpPr>
            <p:spPr>
              <a:xfrm>
                <a:off x="655638" y="-1"/>
                <a:ext cx="422277" cy="5270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869" y="21600"/>
                    </a:moveTo>
                    <a:lnTo>
                      <a:pt x="3898" y="8002"/>
                    </a:lnTo>
                    <a:lnTo>
                      <a:pt x="0" y="390"/>
                    </a:lnTo>
                    <a:lnTo>
                      <a:pt x="1218" y="0"/>
                    </a:lnTo>
                    <a:lnTo>
                      <a:pt x="5116" y="7417"/>
                    </a:lnTo>
                    <a:lnTo>
                      <a:pt x="21600" y="20819"/>
                    </a:lnTo>
                    <a:lnTo>
                      <a:pt x="2086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29" name="Freeform 15"/>
              <p:cNvSpPr/>
              <p:nvPr/>
            </p:nvSpPr>
            <p:spPr>
              <a:xfrm>
                <a:off x="1042193" y="488949"/>
                <a:ext cx="147641" cy="1476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94" h="21600" extrusionOk="0">
                    <a:moveTo>
                      <a:pt x="9847" y="21600"/>
                    </a:moveTo>
                    <a:cubicBezTo>
                      <a:pt x="7306" y="21600"/>
                      <a:pt x="4765" y="20903"/>
                      <a:pt x="2859" y="18813"/>
                    </a:cubicBezTo>
                    <a:cubicBezTo>
                      <a:pt x="-953" y="13935"/>
                      <a:pt x="-953" y="6968"/>
                      <a:pt x="2859" y="2787"/>
                    </a:cubicBezTo>
                    <a:cubicBezTo>
                      <a:pt x="4765" y="697"/>
                      <a:pt x="7306" y="0"/>
                      <a:pt x="9847" y="0"/>
                    </a:cubicBezTo>
                    <a:cubicBezTo>
                      <a:pt x="12388" y="0"/>
                      <a:pt x="14929" y="697"/>
                      <a:pt x="16835" y="2787"/>
                    </a:cubicBezTo>
                    <a:cubicBezTo>
                      <a:pt x="20647" y="6968"/>
                      <a:pt x="20647" y="13935"/>
                      <a:pt x="16835" y="18813"/>
                    </a:cubicBezTo>
                    <a:cubicBezTo>
                      <a:pt x="14929" y="20903"/>
                      <a:pt x="12388" y="21600"/>
                      <a:pt x="9847" y="21600"/>
                    </a:cubicBezTo>
                    <a:close/>
                    <a:moveTo>
                      <a:pt x="9847" y="2787"/>
                    </a:moveTo>
                    <a:cubicBezTo>
                      <a:pt x="7941" y="2787"/>
                      <a:pt x="6035" y="3484"/>
                      <a:pt x="4765" y="4877"/>
                    </a:cubicBezTo>
                    <a:cubicBezTo>
                      <a:pt x="1588" y="8361"/>
                      <a:pt x="1588" y="13239"/>
                      <a:pt x="4765" y="16723"/>
                    </a:cubicBezTo>
                    <a:cubicBezTo>
                      <a:pt x="6035" y="18116"/>
                      <a:pt x="7941" y="18813"/>
                      <a:pt x="9847" y="18813"/>
                    </a:cubicBezTo>
                    <a:cubicBezTo>
                      <a:pt x="11753" y="18813"/>
                      <a:pt x="13659" y="18116"/>
                      <a:pt x="14929" y="16723"/>
                    </a:cubicBezTo>
                    <a:cubicBezTo>
                      <a:pt x="18106" y="13239"/>
                      <a:pt x="18106" y="8361"/>
                      <a:pt x="14929" y="4877"/>
                    </a:cubicBezTo>
                    <a:cubicBezTo>
                      <a:pt x="13659" y="3484"/>
                      <a:pt x="11753" y="2787"/>
                      <a:pt x="9847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30" name="Freeform 17"/>
              <p:cNvSpPr/>
              <p:nvPr/>
            </p:nvSpPr>
            <p:spPr>
              <a:xfrm>
                <a:off x="23813" y="1801813"/>
                <a:ext cx="123827" cy="1270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62" y="21600"/>
                    </a:moveTo>
                    <a:lnTo>
                      <a:pt x="0" y="19170"/>
                    </a:lnTo>
                    <a:lnTo>
                      <a:pt x="19108" y="0"/>
                    </a:lnTo>
                    <a:lnTo>
                      <a:pt x="21600" y="2430"/>
                    </a:lnTo>
                    <a:lnTo>
                      <a:pt x="166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31" name="Freeform 18"/>
              <p:cNvSpPr/>
              <p:nvPr/>
            </p:nvSpPr>
            <p:spPr>
              <a:xfrm>
                <a:off x="4763" y="3549650"/>
                <a:ext cx="147640" cy="4810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8116" y="21600"/>
                    </a:lnTo>
                    <a:lnTo>
                      <a:pt x="18116" y="5560"/>
                    </a:lnTo>
                    <a:lnTo>
                      <a:pt x="0" y="855"/>
                    </a:lnTo>
                    <a:lnTo>
                      <a:pt x="2787" y="0"/>
                    </a:lnTo>
                    <a:lnTo>
                      <a:pt x="21600" y="4919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32" name="Freeform 19"/>
              <p:cNvSpPr/>
              <p:nvPr/>
            </p:nvSpPr>
            <p:spPr>
              <a:xfrm>
                <a:off x="142875" y="1382712"/>
                <a:ext cx="142877" cy="4762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8720" y="21600"/>
                    </a:lnTo>
                    <a:lnTo>
                      <a:pt x="18720" y="6048"/>
                    </a:lnTo>
                    <a:lnTo>
                      <a:pt x="0" y="648"/>
                    </a:lnTo>
                    <a:lnTo>
                      <a:pt x="2160" y="0"/>
                    </a:lnTo>
                    <a:lnTo>
                      <a:pt x="21600" y="5832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33" name="Freeform 20"/>
              <p:cNvSpPr/>
              <p:nvPr/>
            </p:nvSpPr>
            <p:spPr>
              <a:xfrm>
                <a:off x="219075" y="1849438"/>
                <a:ext cx="114302" cy="1079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5400" y="21600"/>
                      <a:pt x="0" y="16904"/>
                      <a:pt x="0" y="11270"/>
                    </a:cubicBezTo>
                    <a:cubicBezTo>
                      <a:pt x="0" y="4696"/>
                      <a:pt x="5400" y="0"/>
                      <a:pt x="10800" y="0"/>
                    </a:cubicBezTo>
                    <a:cubicBezTo>
                      <a:pt x="16200" y="0"/>
                      <a:pt x="21600" y="4696"/>
                      <a:pt x="21600" y="11270"/>
                    </a:cubicBezTo>
                    <a:cubicBezTo>
                      <a:pt x="21600" y="16904"/>
                      <a:pt x="16200" y="21600"/>
                      <a:pt x="10800" y="21600"/>
                    </a:cubicBezTo>
                    <a:close/>
                    <a:moveTo>
                      <a:pt x="10800" y="3757"/>
                    </a:moveTo>
                    <a:cubicBezTo>
                      <a:pt x="7200" y="3757"/>
                      <a:pt x="3600" y="7513"/>
                      <a:pt x="3600" y="11270"/>
                    </a:cubicBezTo>
                    <a:cubicBezTo>
                      <a:pt x="3600" y="15026"/>
                      <a:pt x="7200" y="17843"/>
                      <a:pt x="10800" y="17843"/>
                    </a:cubicBezTo>
                    <a:cubicBezTo>
                      <a:pt x="14400" y="17843"/>
                      <a:pt x="18000" y="15026"/>
                      <a:pt x="18000" y="11270"/>
                    </a:cubicBezTo>
                    <a:cubicBezTo>
                      <a:pt x="18000" y="7513"/>
                      <a:pt x="14400" y="3757"/>
                      <a:pt x="10800" y="375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34" name="Rectangle 21"/>
              <p:cNvSpPr/>
              <p:nvPr/>
            </p:nvSpPr>
            <p:spPr>
              <a:xfrm>
                <a:off x="147638" y="4662489"/>
                <a:ext cx="23815" cy="2181227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35" name="Freeform 22"/>
              <p:cNvSpPr/>
              <p:nvPr/>
            </p:nvSpPr>
            <p:spPr>
              <a:xfrm>
                <a:off x="238125" y="5041901"/>
                <a:ext cx="369890" cy="18018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91" y="21600"/>
                    </a:moveTo>
                    <a:lnTo>
                      <a:pt x="0" y="21600"/>
                    </a:lnTo>
                    <a:lnTo>
                      <a:pt x="0" y="9744"/>
                    </a:lnTo>
                    <a:lnTo>
                      <a:pt x="20209" y="0"/>
                    </a:lnTo>
                    <a:lnTo>
                      <a:pt x="21600" y="114"/>
                    </a:lnTo>
                    <a:lnTo>
                      <a:pt x="1391" y="9858"/>
                    </a:lnTo>
                    <a:lnTo>
                      <a:pt x="1391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36" name="Freeform 23"/>
              <p:cNvSpPr/>
              <p:nvPr/>
            </p:nvSpPr>
            <p:spPr>
              <a:xfrm>
                <a:off x="66675" y="4481514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37" name="Freeform 24"/>
              <p:cNvSpPr/>
              <p:nvPr/>
            </p:nvSpPr>
            <p:spPr>
              <a:xfrm>
                <a:off x="-1" y="5627690"/>
                <a:ext cx="85728" cy="12160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4400" y="21600"/>
                    </a:lnTo>
                    <a:lnTo>
                      <a:pt x="14400" y="4202"/>
                    </a:lnTo>
                    <a:lnTo>
                      <a:pt x="0" y="85"/>
                    </a:lnTo>
                    <a:lnTo>
                      <a:pt x="7200" y="0"/>
                    </a:lnTo>
                    <a:lnTo>
                      <a:pt x="21600" y="4117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38" name="Freeform 25"/>
              <p:cNvSpPr/>
              <p:nvPr/>
            </p:nvSpPr>
            <p:spPr>
              <a:xfrm>
                <a:off x="541338" y="4867276"/>
                <a:ext cx="190502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39" name="Freeform 26"/>
              <p:cNvSpPr/>
              <p:nvPr/>
            </p:nvSpPr>
            <p:spPr>
              <a:xfrm>
                <a:off x="323850" y="5422902"/>
                <a:ext cx="374652" cy="142557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47" y="21600"/>
                    </a:moveTo>
                    <a:lnTo>
                      <a:pt x="0" y="21600"/>
                    </a:lnTo>
                    <a:lnTo>
                      <a:pt x="0" y="12388"/>
                    </a:lnTo>
                    <a:lnTo>
                      <a:pt x="275" y="12315"/>
                    </a:lnTo>
                    <a:lnTo>
                      <a:pt x="20227" y="0"/>
                    </a:lnTo>
                    <a:lnTo>
                      <a:pt x="21600" y="144"/>
                    </a:lnTo>
                    <a:lnTo>
                      <a:pt x="1647" y="12460"/>
                    </a:lnTo>
                    <a:lnTo>
                      <a:pt x="1647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40" name="Freeform 27"/>
              <p:cNvSpPr/>
              <p:nvPr/>
            </p:nvSpPr>
            <p:spPr>
              <a:xfrm>
                <a:off x="584200" y="5945190"/>
                <a:ext cx="152402" cy="9128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375" y="21600"/>
                    </a:moveTo>
                    <a:lnTo>
                      <a:pt x="0" y="21375"/>
                    </a:lnTo>
                    <a:lnTo>
                      <a:pt x="18225" y="14387"/>
                    </a:lnTo>
                    <a:lnTo>
                      <a:pt x="18225" y="0"/>
                    </a:lnTo>
                    <a:lnTo>
                      <a:pt x="21600" y="0"/>
                    </a:lnTo>
                    <a:lnTo>
                      <a:pt x="21600" y="14500"/>
                    </a:lnTo>
                    <a:lnTo>
                      <a:pt x="3375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41" name="Freeform 28"/>
              <p:cNvSpPr/>
              <p:nvPr/>
            </p:nvSpPr>
            <p:spPr>
              <a:xfrm>
                <a:off x="627063" y="5246689"/>
                <a:ext cx="190502" cy="190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42" name="Freeform 29"/>
              <p:cNvSpPr/>
              <p:nvPr/>
            </p:nvSpPr>
            <p:spPr>
              <a:xfrm>
                <a:off x="627063" y="5764215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43" name="Freeform 30"/>
              <p:cNvSpPr/>
              <p:nvPr/>
            </p:nvSpPr>
            <p:spPr>
              <a:xfrm>
                <a:off x="684213" y="6330952"/>
                <a:ext cx="417515" cy="5175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32" y="21600"/>
                    </a:moveTo>
                    <a:lnTo>
                      <a:pt x="0" y="21202"/>
                    </a:lnTo>
                    <a:lnTo>
                      <a:pt x="3696" y="13649"/>
                    </a:lnTo>
                    <a:lnTo>
                      <a:pt x="3942" y="13649"/>
                    </a:lnTo>
                    <a:lnTo>
                      <a:pt x="20861" y="0"/>
                    </a:lnTo>
                    <a:lnTo>
                      <a:pt x="21600" y="795"/>
                    </a:lnTo>
                    <a:lnTo>
                      <a:pt x="4928" y="14245"/>
                    </a:lnTo>
                    <a:lnTo>
                      <a:pt x="123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44" name="Freeform 31"/>
              <p:cNvSpPr/>
              <p:nvPr/>
            </p:nvSpPr>
            <p:spPr>
              <a:xfrm>
                <a:off x="1063625" y="6221415"/>
                <a:ext cx="150023" cy="1476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extrusionOk="0">
                    <a:moveTo>
                      <a:pt x="10473" y="21600"/>
                    </a:moveTo>
                    <a:cubicBezTo>
                      <a:pt x="7855" y="21600"/>
                      <a:pt x="5236" y="20206"/>
                      <a:pt x="3273" y="18116"/>
                    </a:cubicBezTo>
                    <a:cubicBezTo>
                      <a:pt x="1309" y="16723"/>
                      <a:pt x="0" y="13935"/>
                      <a:pt x="0" y="10452"/>
                    </a:cubicBezTo>
                    <a:cubicBezTo>
                      <a:pt x="0" y="7665"/>
                      <a:pt x="1309" y="4877"/>
                      <a:pt x="3273" y="2787"/>
                    </a:cubicBezTo>
                    <a:cubicBezTo>
                      <a:pt x="5236" y="697"/>
                      <a:pt x="7855" y="0"/>
                      <a:pt x="10473" y="0"/>
                    </a:cubicBezTo>
                    <a:cubicBezTo>
                      <a:pt x="13091" y="0"/>
                      <a:pt x="15709" y="697"/>
                      <a:pt x="17673" y="2787"/>
                    </a:cubicBezTo>
                    <a:cubicBezTo>
                      <a:pt x="21600" y="6968"/>
                      <a:pt x="21600" y="13935"/>
                      <a:pt x="17673" y="18116"/>
                    </a:cubicBezTo>
                    <a:cubicBezTo>
                      <a:pt x="15709" y="20206"/>
                      <a:pt x="13091" y="21600"/>
                      <a:pt x="10473" y="21600"/>
                    </a:cubicBezTo>
                    <a:close/>
                    <a:moveTo>
                      <a:pt x="10473" y="2787"/>
                    </a:moveTo>
                    <a:cubicBezTo>
                      <a:pt x="8509" y="2787"/>
                      <a:pt x="6545" y="3484"/>
                      <a:pt x="5236" y="4877"/>
                    </a:cubicBezTo>
                    <a:cubicBezTo>
                      <a:pt x="3927" y="6271"/>
                      <a:pt x="2618" y="8361"/>
                      <a:pt x="2618" y="10452"/>
                    </a:cubicBezTo>
                    <a:cubicBezTo>
                      <a:pt x="2618" y="13239"/>
                      <a:pt x="3927" y="14632"/>
                      <a:pt x="5236" y="16723"/>
                    </a:cubicBezTo>
                    <a:cubicBezTo>
                      <a:pt x="6545" y="18116"/>
                      <a:pt x="8509" y="18813"/>
                      <a:pt x="10473" y="18813"/>
                    </a:cubicBezTo>
                    <a:cubicBezTo>
                      <a:pt x="12436" y="18813"/>
                      <a:pt x="14400" y="18116"/>
                      <a:pt x="15709" y="16723"/>
                    </a:cubicBezTo>
                    <a:cubicBezTo>
                      <a:pt x="18982" y="13239"/>
                      <a:pt x="18982" y="8361"/>
                      <a:pt x="15709" y="4877"/>
                    </a:cubicBezTo>
                    <a:cubicBezTo>
                      <a:pt x="14400" y="3484"/>
                      <a:pt x="12436" y="2787"/>
                      <a:pt x="10473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grpSp>
          <p:nvGrpSpPr>
            <p:cNvPr id="456" name="Group 9"/>
            <p:cNvGrpSpPr/>
            <p:nvPr/>
          </p:nvGrpSpPr>
          <p:grpSpPr>
            <a:xfrm>
              <a:off x="11386342" y="-1"/>
              <a:ext cx="667550" cy="6848481"/>
              <a:chOff x="-1" y="0"/>
              <a:chExt cx="667548" cy="6848479"/>
            </a:xfrm>
          </p:grpSpPr>
          <p:sp>
            <p:nvSpPr>
              <p:cNvPr id="446" name="Freeform 32"/>
              <p:cNvSpPr/>
              <p:nvPr/>
            </p:nvSpPr>
            <p:spPr>
              <a:xfrm>
                <a:off x="111919" y="-1"/>
                <a:ext cx="417516" cy="51276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86" y="21600"/>
                    </a:moveTo>
                    <a:lnTo>
                      <a:pt x="0" y="20998"/>
                    </a:lnTo>
                    <a:lnTo>
                      <a:pt x="16672" y="7222"/>
                    </a:lnTo>
                    <a:lnTo>
                      <a:pt x="20368" y="0"/>
                    </a:lnTo>
                    <a:lnTo>
                      <a:pt x="21600" y="401"/>
                    </a:lnTo>
                    <a:lnTo>
                      <a:pt x="17904" y="7824"/>
                    </a:lnTo>
                    <a:lnTo>
                      <a:pt x="986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47" name="Freeform 33"/>
              <p:cNvSpPr/>
              <p:nvPr/>
            </p:nvSpPr>
            <p:spPr>
              <a:xfrm>
                <a:off x="-2" y="474662"/>
                <a:ext cx="150023" cy="1524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extrusionOk="0">
                    <a:moveTo>
                      <a:pt x="10145" y="21600"/>
                    </a:moveTo>
                    <a:cubicBezTo>
                      <a:pt x="7527" y="21600"/>
                      <a:pt x="4909" y="20250"/>
                      <a:pt x="2945" y="18225"/>
                    </a:cubicBezTo>
                    <a:cubicBezTo>
                      <a:pt x="-982" y="14175"/>
                      <a:pt x="-982" y="7425"/>
                      <a:pt x="2945" y="3375"/>
                    </a:cubicBezTo>
                    <a:cubicBezTo>
                      <a:pt x="4909" y="1350"/>
                      <a:pt x="7527" y="0"/>
                      <a:pt x="10145" y="0"/>
                    </a:cubicBezTo>
                    <a:cubicBezTo>
                      <a:pt x="12763" y="0"/>
                      <a:pt x="15382" y="1350"/>
                      <a:pt x="17345" y="3375"/>
                    </a:cubicBezTo>
                    <a:cubicBezTo>
                      <a:pt x="19309" y="5400"/>
                      <a:pt x="20618" y="8100"/>
                      <a:pt x="20618" y="10800"/>
                    </a:cubicBezTo>
                    <a:cubicBezTo>
                      <a:pt x="20618" y="13500"/>
                      <a:pt x="19309" y="16200"/>
                      <a:pt x="17345" y="18225"/>
                    </a:cubicBezTo>
                    <a:cubicBezTo>
                      <a:pt x="15382" y="20250"/>
                      <a:pt x="12763" y="21600"/>
                      <a:pt x="10145" y="21600"/>
                    </a:cubicBezTo>
                    <a:close/>
                    <a:moveTo>
                      <a:pt x="10145" y="2700"/>
                    </a:moveTo>
                    <a:cubicBezTo>
                      <a:pt x="8182" y="2700"/>
                      <a:pt x="6218" y="4050"/>
                      <a:pt x="4909" y="5400"/>
                    </a:cubicBezTo>
                    <a:cubicBezTo>
                      <a:pt x="1636" y="8100"/>
                      <a:pt x="1636" y="13500"/>
                      <a:pt x="4909" y="16200"/>
                    </a:cubicBezTo>
                    <a:cubicBezTo>
                      <a:pt x="6218" y="18225"/>
                      <a:pt x="8182" y="18900"/>
                      <a:pt x="10145" y="18900"/>
                    </a:cubicBezTo>
                    <a:cubicBezTo>
                      <a:pt x="12109" y="18900"/>
                      <a:pt x="14073" y="18225"/>
                      <a:pt x="16036" y="16200"/>
                    </a:cubicBezTo>
                    <a:cubicBezTo>
                      <a:pt x="18654" y="13500"/>
                      <a:pt x="18654" y="8100"/>
                      <a:pt x="16036" y="5400"/>
                    </a:cubicBezTo>
                    <a:cubicBezTo>
                      <a:pt x="14073" y="4050"/>
                      <a:pt x="12109" y="2700"/>
                      <a:pt x="10145" y="270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48" name="Freeform 34"/>
              <p:cNvSpPr/>
              <p:nvPr/>
            </p:nvSpPr>
            <p:spPr>
              <a:xfrm>
                <a:off x="259556" y="1539874"/>
                <a:ext cx="188916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49" name="Freeform 35"/>
              <p:cNvSpPr/>
              <p:nvPr/>
            </p:nvSpPr>
            <p:spPr>
              <a:xfrm>
                <a:off x="159544" y="5694365"/>
                <a:ext cx="298453" cy="11541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723" y="21600"/>
                    </a:moveTo>
                    <a:lnTo>
                      <a:pt x="0" y="21600"/>
                    </a:lnTo>
                    <a:lnTo>
                      <a:pt x="0" y="12092"/>
                    </a:lnTo>
                    <a:lnTo>
                      <a:pt x="20221" y="0"/>
                    </a:lnTo>
                    <a:lnTo>
                      <a:pt x="21600" y="178"/>
                    </a:lnTo>
                    <a:lnTo>
                      <a:pt x="1723" y="12182"/>
                    </a:lnTo>
                    <a:lnTo>
                      <a:pt x="1723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50" name="Freeform 36"/>
              <p:cNvSpPr/>
              <p:nvPr/>
            </p:nvSpPr>
            <p:spPr>
              <a:xfrm>
                <a:off x="400845" y="5551490"/>
                <a:ext cx="157165" cy="15557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127" y="21600"/>
                    </a:moveTo>
                    <a:cubicBezTo>
                      <a:pt x="5236" y="21600"/>
                      <a:pt x="0" y="16364"/>
                      <a:pt x="0" y="10473"/>
                    </a:cubicBezTo>
                    <a:cubicBezTo>
                      <a:pt x="0" y="4582"/>
                      <a:pt x="5236" y="0"/>
                      <a:pt x="11127" y="0"/>
                    </a:cubicBezTo>
                    <a:cubicBezTo>
                      <a:pt x="17018" y="0"/>
                      <a:pt x="21600" y="4582"/>
                      <a:pt x="21600" y="10473"/>
                    </a:cubicBezTo>
                    <a:cubicBezTo>
                      <a:pt x="21600" y="16364"/>
                      <a:pt x="17018" y="21600"/>
                      <a:pt x="11127" y="21600"/>
                    </a:cubicBezTo>
                    <a:close/>
                    <a:moveTo>
                      <a:pt x="11127" y="2618"/>
                    </a:moveTo>
                    <a:cubicBezTo>
                      <a:pt x="6545" y="2618"/>
                      <a:pt x="2618" y="5891"/>
                      <a:pt x="2618" y="10473"/>
                    </a:cubicBezTo>
                    <a:cubicBezTo>
                      <a:pt x="2618" y="15055"/>
                      <a:pt x="6545" y="18982"/>
                      <a:pt x="11127" y="18982"/>
                    </a:cubicBezTo>
                    <a:cubicBezTo>
                      <a:pt x="15055" y="18982"/>
                      <a:pt x="18982" y="15055"/>
                      <a:pt x="18982" y="10473"/>
                    </a:cubicBezTo>
                    <a:cubicBezTo>
                      <a:pt x="18982" y="5891"/>
                      <a:pt x="15055" y="2618"/>
                      <a:pt x="11127" y="261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51" name="Freeform 37"/>
              <p:cNvSpPr/>
              <p:nvPr/>
            </p:nvSpPr>
            <p:spPr>
              <a:xfrm>
                <a:off x="338932" y="4761"/>
                <a:ext cx="304803" cy="15446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87" y="21600"/>
                    </a:moveTo>
                    <a:lnTo>
                      <a:pt x="0" y="21600"/>
                    </a:lnTo>
                    <a:lnTo>
                      <a:pt x="0" y="17538"/>
                    </a:lnTo>
                    <a:lnTo>
                      <a:pt x="19575" y="13630"/>
                    </a:lnTo>
                    <a:lnTo>
                      <a:pt x="19575" y="0"/>
                    </a:lnTo>
                    <a:lnTo>
                      <a:pt x="21600" y="0"/>
                    </a:lnTo>
                    <a:lnTo>
                      <a:pt x="21600" y="13764"/>
                    </a:lnTo>
                    <a:lnTo>
                      <a:pt x="1687" y="17671"/>
                    </a:lnTo>
                    <a:lnTo>
                      <a:pt x="1687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52" name="Freeform 38"/>
              <p:cNvSpPr/>
              <p:nvPr/>
            </p:nvSpPr>
            <p:spPr>
              <a:xfrm>
                <a:off x="264319" y="4867276"/>
                <a:ext cx="188916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53" name="Freeform 39"/>
              <p:cNvSpPr/>
              <p:nvPr/>
            </p:nvSpPr>
            <p:spPr>
              <a:xfrm>
                <a:off x="69056" y="5046664"/>
                <a:ext cx="307978" cy="18018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04" y="21600"/>
                    </a:moveTo>
                    <a:lnTo>
                      <a:pt x="0" y="21600"/>
                    </a:lnTo>
                    <a:lnTo>
                      <a:pt x="0" y="6737"/>
                    </a:lnTo>
                    <a:lnTo>
                      <a:pt x="19596" y="3368"/>
                    </a:lnTo>
                    <a:lnTo>
                      <a:pt x="19596" y="0"/>
                    </a:lnTo>
                    <a:lnTo>
                      <a:pt x="21600" y="0"/>
                    </a:lnTo>
                    <a:lnTo>
                      <a:pt x="21600" y="3483"/>
                    </a:lnTo>
                    <a:lnTo>
                      <a:pt x="2004" y="6851"/>
                    </a:lnTo>
                    <a:lnTo>
                      <a:pt x="2004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54" name="Freeform 40"/>
              <p:cNvSpPr/>
              <p:nvPr/>
            </p:nvSpPr>
            <p:spPr>
              <a:xfrm>
                <a:off x="477045" y="6416677"/>
                <a:ext cx="190503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55" name="Rectangle 41"/>
              <p:cNvSpPr/>
              <p:nvPr/>
            </p:nvSpPr>
            <p:spPr>
              <a:xfrm>
                <a:off x="567532" y="6596065"/>
                <a:ext cx="23815" cy="252414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</p:grpSp>
      <p:sp>
        <p:nvSpPr>
          <p:cNvPr id="458" name="Title Text"/>
          <p:cNvSpPr txBox="1">
            <a:spLocks noGrp="1"/>
          </p:cNvSpPr>
          <p:nvPr>
            <p:ph type="title"/>
          </p:nvPr>
        </p:nvSpPr>
        <p:spPr>
          <a:xfrm>
            <a:off x="1141412" y="609600"/>
            <a:ext cx="5934510" cy="1639886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459" name="Picture Placeholder 2"/>
          <p:cNvSpPr>
            <a:spLocks noGrp="1"/>
          </p:cNvSpPr>
          <p:nvPr>
            <p:ph type="pic" sz="half" idx="13"/>
          </p:nvPr>
        </p:nvSpPr>
        <p:spPr>
          <a:xfrm>
            <a:off x="7380720" y="609600"/>
            <a:ext cx="3666691" cy="5181602"/>
          </a:xfrm>
          <a:prstGeom prst="rect">
            <a:avLst/>
          </a:prstGeom>
          <a:ln w="19050" cap="sq">
            <a:solidFill>
              <a:srgbClr val="B4FFFF">
                <a:alpha val="60000"/>
              </a:srgbClr>
            </a:solidFill>
            <a:miter lim="800000"/>
          </a:ln>
          <a:effectLst>
            <a:outerShdw blurRad="88900" dist="38100" dir="5400000" rotWithShape="0">
              <a:srgbClr val="000000">
                <a:alpha val="40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460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141409" y="2249484"/>
            <a:ext cx="5934513" cy="3541716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0">
              <a:buSzTx/>
              <a:buFontTx/>
              <a:buNone/>
              <a:defRPr sz="1600"/>
            </a:lvl2pPr>
            <a:lvl3pPr marL="0" indent="0">
              <a:buSzTx/>
              <a:buFontTx/>
              <a:buNone/>
              <a:defRPr sz="1600"/>
            </a:lvl3pPr>
            <a:lvl4pPr marL="0" indent="0">
              <a:buSzTx/>
              <a:buFontTx/>
              <a:buNone/>
              <a:defRPr sz="1600"/>
            </a:lvl4pPr>
            <a:lvl5pPr marL="0" indent="0">
              <a:buSzTx/>
              <a:buFontTx/>
              <a:buNone/>
              <a:defRPr sz="1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6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9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Picture 2"/>
          <p:cNvPicPr>
            <a:picLocks noChangeAspect="1"/>
          </p:cNvPicPr>
          <p:nvPr/>
        </p:nvPicPr>
        <p:blipFill>
          <a:blip r:embed="rId20">
            <a:alphaModFix amt="30000"/>
            <a:extLst/>
          </a:blip>
          <a:stretch>
            <a:fillRect/>
          </a:stretch>
        </p:blipFill>
        <p:spPr>
          <a:xfrm>
            <a:off x="0" y="-3"/>
            <a:ext cx="12192004" cy="685800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1" name="Group 7"/>
          <p:cNvGrpSpPr/>
          <p:nvPr/>
        </p:nvGrpSpPr>
        <p:grpSpPr>
          <a:xfrm>
            <a:off x="-14289" y="-2"/>
            <a:ext cx="12053893" cy="6858006"/>
            <a:chOff x="0" y="0"/>
            <a:chExt cx="12053891" cy="6858004"/>
          </a:xfrm>
        </p:grpSpPr>
        <p:grpSp>
          <p:nvGrpSpPr>
            <p:cNvPr id="29" name="Group 8"/>
            <p:cNvGrpSpPr/>
            <p:nvPr/>
          </p:nvGrpSpPr>
          <p:grpSpPr>
            <a:xfrm>
              <a:off x="-1" y="-1"/>
              <a:ext cx="1213649" cy="6858006"/>
              <a:chOff x="0" y="0"/>
              <a:chExt cx="1213647" cy="6858004"/>
            </a:xfrm>
          </p:grpSpPr>
          <p:sp>
            <p:nvSpPr>
              <p:cNvPr id="3" name="Rectangle 5"/>
              <p:cNvSpPr/>
              <p:nvPr/>
            </p:nvSpPr>
            <p:spPr>
              <a:xfrm>
                <a:off x="128588" y="4763"/>
                <a:ext cx="23815" cy="2181226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" name="Freeform 6"/>
              <p:cNvSpPr/>
              <p:nvPr/>
            </p:nvSpPr>
            <p:spPr>
              <a:xfrm>
                <a:off x="47625" y="2176463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" name="Freeform 7"/>
              <p:cNvSpPr/>
              <p:nvPr/>
            </p:nvSpPr>
            <p:spPr>
              <a:xfrm>
                <a:off x="42863" y="4021139"/>
                <a:ext cx="190502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" name="Freeform 8"/>
              <p:cNvSpPr/>
              <p:nvPr/>
            </p:nvSpPr>
            <p:spPr>
              <a:xfrm>
                <a:off x="214313" y="4762"/>
                <a:ext cx="369890" cy="18113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209" y="21600"/>
                    </a:moveTo>
                    <a:lnTo>
                      <a:pt x="0" y="11851"/>
                    </a:lnTo>
                    <a:lnTo>
                      <a:pt x="0" y="0"/>
                    </a:lnTo>
                    <a:lnTo>
                      <a:pt x="1391" y="0"/>
                    </a:lnTo>
                    <a:lnTo>
                      <a:pt x="1391" y="11794"/>
                    </a:lnTo>
                    <a:lnTo>
                      <a:pt x="21600" y="21486"/>
                    </a:lnTo>
                    <a:lnTo>
                      <a:pt x="2020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" name="Freeform 9"/>
              <p:cNvSpPr/>
              <p:nvPr/>
            </p:nvSpPr>
            <p:spPr>
              <a:xfrm>
                <a:off x="517525" y="1801813"/>
                <a:ext cx="190502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24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8" name="Freeform 10"/>
              <p:cNvSpPr/>
              <p:nvPr/>
            </p:nvSpPr>
            <p:spPr>
              <a:xfrm>
                <a:off x="300038" y="4762"/>
                <a:ext cx="369890" cy="14303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488" y="21600"/>
                    </a:moveTo>
                    <a:lnTo>
                      <a:pt x="0" y="9182"/>
                    </a:lnTo>
                    <a:lnTo>
                      <a:pt x="0" y="0"/>
                    </a:lnTo>
                    <a:lnTo>
                      <a:pt x="1669" y="0"/>
                    </a:lnTo>
                    <a:lnTo>
                      <a:pt x="1669" y="9110"/>
                    </a:lnTo>
                    <a:lnTo>
                      <a:pt x="21600" y="21456"/>
                    </a:lnTo>
                    <a:lnTo>
                      <a:pt x="20488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9" name="Freeform 11"/>
              <p:cNvSpPr/>
              <p:nvPr/>
            </p:nvSpPr>
            <p:spPr>
              <a:xfrm>
                <a:off x="560388" y="-1"/>
                <a:ext cx="152402" cy="9128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7550" y="21600"/>
                    </a:lnTo>
                    <a:lnTo>
                      <a:pt x="17550" y="7213"/>
                    </a:lnTo>
                    <a:lnTo>
                      <a:pt x="0" y="225"/>
                    </a:lnTo>
                    <a:lnTo>
                      <a:pt x="3375" y="0"/>
                    </a:lnTo>
                    <a:lnTo>
                      <a:pt x="21600" y="7100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0" name="Freeform 12"/>
              <p:cNvSpPr/>
              <p:nvPr/>
            </p:nvSpPr>
            <p:spPr>
              <a:xfrm>
                <a:off x="603250" y="1420812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78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1" name="Freeform 13"/>
              <p:cNvSpPr/>
              <p:nvPr/>
            </p:nvSpPr>
            <p:spPr>
              <a:xfrm>
                <a:off x="603250" y="903287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2" name="Freeform 14"/>
              <p:cNvSpPr/>
              <p:nvPr/>
            </p:nvSpPr>
            <p:spPr>
              <a:xfrm>
                <a:off x="655638" y="-1"/>
                <a:ext cx="422277" cy="5270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869" y="21600"/>
                    </a:moveTo>
                    <a:lnTo>
                      <a:pt x="3898" y="8002"/>
                    </a:lnTo>
                    <a:lnTo>
                      <a:pt x="0" y="390"/>
                    </a:lnTo>
                    <a:lnTo>
                      <a:pt x="1218" y="0"/>
                    </a:lnTo>
                    <a:lnTo>
                      <a:pt x="5116" y="7417"/>
                    </a:lnTo>
                    <a:lnTo>
                      <a:pt x="21600" y="20819"/>
                    </a:lnTo>
                    <a:lnTo>
                      <a:pt x="2086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3" name="Freeform 15"/>
              <p:cNvSpPr/>
              <p:nvPr/>
            </p:nvSpPr>
            <p:spPr>
              <a:xfrm>
                <a:off x="1042193" y="488949"/>
                <a:ext cx="147641" cy="1476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94" h="21600" extrusionOk="0">
                    <a:moveTo>
                      <a:pt x="9847" y="21600"/>
                    </a:moveTo>
                    <a:cubicBezTo>
                      <a:pt x="7306" y="21600"/>
                      <a:pt x="4765" y="20903"/>
                      <a:pt x="2859" y="18813"/>
                    </a:cubicBezTo>
                    <a:cubicBezTo>
                      <a:pt x="-953" y="13935"/>
                      <a:pt x="-953" y="6968"/>
                      <a:pt x="2859" y="2787"/>
                    </a:cubicBezTo>
                    <a:cubicBezTo>
                      <a:pt x="4765" y="697"/>
                      <a:pt x="7306" y="0"/>
                      <a:pt x="9847" y="0"/>
                    </a:cubicBezTo>
                    <a:cubicBezTo>
                      <a:pt x="12388" y="0"/>
                      <a:pt x="14929" y="697"/>
                      <a:pt x="16835" y="2787"/>
                    </a:cubicBezTo>
                    <a:cubicBezTo>
                      <a:pt x="20647" y="6968"/>
                      <a:pt x="20647" y="13935"/>
                      <a:pt x="16835" y="18813"/>
                    </a:cubicBezTo>
                    <a:cubicBezTo>
                      <a:pt x="14929" y="20903"/>
                      <a:pt x="12388" y="21600"/>
                      <a:pt x="9847" y="21600"/>
                    </a:cubicBezTo>
                    <a:close/>
                    <a:moveTo>
                      <a:pt x="9847" y="2787"/>
                    </a:moveTo>
                    <a:cubicBezTo>
                      <a:pt x="7941" y="2787"/>
                      <a:pt x="6035" y="3484"/>
                      <a:pt x="4765" y="4877"/>
                    </a:cubicBezTo>
                    <a:cubicBezTo>
                      <a:pt x="1588" y="8361"/>
                      <a:pt x="1588" y="13239"/>
                      <a:pt x="4765" y="16723"/>
                    </a:cubicBezTo>
                    <a:cubicBezTo>
                      <a:pt x="6035" y="18116"/>
                      <a:pt x="7941" y="18813"/>
                      <a:pt x="9847" y="18813"/>
                    </a:cubicBezTo>
                    <a:cubicBezTo>
                      <a:pt x="11753" y="18813"/>
                      <a:pt x="13659" y="18116"/>
                      <a:pt x="14929" y="16723"/>
                    </a:cubicBezTo>
                    <a:cubicBezTo>
                      <a:pt x="18106" y="13239"/>
                      <a:pt x="18106" y="8361"/>
                      <a:pt x="14929" y="4877"/>
                    </a:cubicBezTo>
                    <a:cubicBezTo>
                      <a:pt x="13659" y="3484"/>
                      <a:pt x="11753" y="2787"/>
                      <a:pt x="9847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4" name="Freeform 17"/>
              <p:cNvSpPr/>
              <p:nvPr/>
            </p:nvSpPr>
            <p:spPr>
              <a:xfrm>
                <a:off x="23813" y="1801813"/>
                <a:ext cx="123827" cy="1270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62" y="21600"/>
                    </a:moveTo>
                    <a:lnTo>
                      <a:pt x="0" y="19170"/>
                    </a:lnTo>
                    <a:lnTo>
                      <a:pt x="19108" y="0"/>
                    </a:lnTo>
                    <a:lnTo>
                      <a:pt x="21600" y="2430"/>
                    </a:lnTo>
                    <a:lnTo>
                      <a:pt x="166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5" name="Freeform 18"/>
              <p:cNvSpPr/>
              <p:nvPr/>
            </p:nvSpPr>
            <p:spPr>
              <a:xfrm>
                <a:off x="4763" y="3549650"/>
                <a:ext cx="147640" cy="4810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8116" y="21600"/>
                    </a:lnTo>
                    <a:lnTo>
                      <a:pt x="18116" y="5560"/>
                    </a:lnTo>
                    <a:lnTo>
                      <a:pt x="0" y="855"/>
                    </a:lnTo>
                    <a:lnTo>
                      <a:pt x="2787" y="0"/>
                    </a:lnTo>
                    <a:lnTo>
                      <a:pt x="21600" y="4919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6" name="Freeform 19"/>
              <p:cNvSpPr/>
              <p:nvPr/>
            </p:nvSpPr>
            <p:spPr>
              <a:xfrm>
                <a:off x="142875" y="1382712"/>
                <a:ext cx="142877" cy="4762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8720" y="21600"/>
                    </a:lnTo>
                    <a:lnTo>
                      <a:pt x="18720" y="6048"/>
                    </a:lnTo>
                    <a:lnTo>
                      <a:pt x="0" y="648"/>
                    </a:lnTo>
                    <a:lnTo>
                      <a:pt x="2160" y="0"/>
                    </a:lnTo>
                    <a:lnTo>
                      <a:pt x="21600" y="5832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7" name="Freeform 20"/>
              <p:cNvSpPr/>
              <p:nvPr/>
            </p:nvSpPr>
            <p:spPr>
              <a:xfrm>
                <a:off x="219075" y="1849438"/>
                <a:ext cx="114302" cy="1079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5400" y="21600"/>
                      <a:pt x="0" y="16904"/>
                      <a:pt x="0" y="11270"/>
                    </a:cubicBezTo>
                    <a:cubicBezTo>
                      <a:pt x="0" y="4696"/>
                      <a:pt x="5400" y="0"/>
                      <a:pt x="10800" y="0"/>
                    </a:cubicBezTo>
                    <a:cubicBezTo>
                      <a:pt x="16200" y="0"/>
                      <a:pt x="21600" y="4696"/>
                      <a:pt x="21600" y="11270"/>
                    </a:cubicBezTo>
                    <a:cubicBezTo>
                      <a:pt x="21600" y="16904"/>
                      <a:pt x="16200" y="21600"/>
                      <a:pt x="10800" y="21600"/>
                    </a:cubicBezTo>
                    <a:close/>
                    <a:moveTo>
                      <a:pt x="10800" y="3757"/>
                    </a:moveTo>
                    <a:cubicBezTo>
                      <a:pt x="7200" y="3757"/>
                      <a:pt x="3600" y="7513"/>
                      <a:pt x="3600" y="11270"/>
                    </a:cubicBezTo>
                    <a:cubicBezTo>
                      <a:pt x="3600" y="15026"/>
                      <a:pt x="7200" y="17843"/>
                      <a:pt x="10800" y="17843"/>
                    </a:cubicBezTo>
                    <a:cubicBezTo>
                      <a:pt x="14400" y="17843"/>
                      <a:pt x="18000" y="15026"/>
                      <a:pt x="18000" y="11270"/>
                    </a:cubicBezTo>
                    <a:cubicBezTo>
                      <a:pt x="18000" y="7513"/>
                      <a:pt x="14400" y="3757"/>
                      <a:pt x="10800" y="375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8" name="Rectangle 21"/>
              <p:cNvSpPr/>
              <p:nvPr/>
            </p:nvSpPr>
            <p:spPr>
              <a:xfrm>
                <a:off x="147638" y="4662489"/>
                <a:ext cx="23815" cy="2181227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9" name="Freeform 22"/>
              <p:cNvSpPr/>
              <p:nvPr/>
            </p:nvSpPr>
            <p:spPr>
              <a:xfrm>
                <a:off x="238125" y="5041901"/>
                <a:ext cx="369890" cy="18018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91" y="21600"/>
                    </a:moveTo>
                    <a:lnTo>
                      <a:pt x="0" y="21600"/>
                    </a:lnTo>
                    <a:lnTo>
                      <a:pt x="0" y="9744"/>
                    </a:lnTo>
                    <a:lnTo>
                      <a:pt x="20209" y="0"/>
                    </a:lnTo>
                    <a:lnTo>
                      <a:pt x="21600" y="114"/>
                    </a:lnTo>
                    <a:lnTo>
                      <a:pt x="1391" y="9858"/>
                    </a:lnTo>
                    <a:lnTo>
                      <a:pt x="1391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0" name="Freeform 23"/>
              <p:cNvSpPr/>
              <p:nvPr/>
            </p:nvSpPr>
            <p:spPr>
              <a:xfrm>
                <a:off x="66675" y="4481514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1" name="Freeform 24"/>
              <p:cNvSpPr/>
              <p:nvPr/>
            </p:nvSpPr>
            <p:spPr>
              <a:xfrm>
                <a:off x="-1" y="5627690"/>
                <a:ext cx="85728" cy="12160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4400" y="21600"/>
                    </a:lnTo>
                    <a:lnTo>
                      <a:pt x="14400" y="4202"/>
                    </a:lnTo>
                    <a:lnTo>
                      <a:pt x="0" y="85"/>
                    </a:lnTo>
                    <a:lnTo>
                      <a:pt x="7200" y="0"/>
                    </a:lnTo>
                    <a:lnTo>
                      <a:pt x="21600" y="4117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2" name="Freeform 25"/>
              <p:cNvSpPr/>
              <p:nvPr/>
            </p:nvSpPr>
            <p:spPr>
              <a:xfrm>
                <a:off x="541338" y="4867276"/>
                <a:ext cx="190502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3" name="Freeform 26"/>
              <p:cNvSpPr/>
              <p:nvPr/>
            </p:nvSpPr>
            <p:spPr>
              <a:xfrm>
                <a:off x="323850" y="5422902"/>
                <a:ext cx="374652" cy="142557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47" y="21600"/>
                    </a:moveTo>
                    <a:lnTo>
                      <a:pt x="0" y="21600"/>
                    </a:lnTo>
                    <a:lnTo>
                      <a:pt x="0" y="12388"/>
                    </a:lnTo>
                    <a:lnTo>
                      <a:pt x="275" y="12315"/>
                    </a:lnTo>
                    <a:lnTo>
                      <a:pt x="20227" y="0"/>
                    </a:lnTo>
                    <a:lnTo>
                      <a:pt x="21600" y="144"/>
                    </a:lnTo>
                    <a:lnTo>
                      <a:pt x="1647" y="12460"/>
                    </a:lnTo>
                    <a:lnTo>
                      <a:pt x="1647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4" name="Freeform 27"/>
              <p:cNvSpPr/>
              <p:nvPr/>
            </p:nvSpPr>
            <p:spPr>
              <a:xfrm>
                <a:off x="584200" y="5945190"/>
                <a:ext cx="152402" cy="9128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375" y="21600"/>
                    </a:moveTo>
                    <a:lnTo>
                      <a:pt x="0" y="21375"/>
                    </a:lnTo>
                    <a:lnTo>
                      <a:pt x="18225" y="14387"/>
                    </a:lnTo>
                    <a:lnTo>
                      <a:pt x="18225" y="0"/>
                    </a:lnTo>
                    <a:lnTo>
                      <a:pt x="21600" y="0"/>
                    </a:lnTo>
                    <a:lnTo>
                      <a:pt x="21600" y="14500"/>
                    </a:lnTo>
                    <a:lnTo>
                      <a:pt x="3375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5" name="Freeform 28"/>
              <p:cNvSpPr/>
              <p:nvPr/>
            </p:nvSpPr>
            <p:spPr>
              <a:xfrm>
                <a:off x="627063" y="5246689"/>
                <a:ext cx="190502" cy="190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6" name="Freeform 29"/>
              <p:cNvSpPr/>
              <p:nvPr/>
            </p:nvSpPr>
            <p:spPr>
              <a:xfrm>
                <a:off x="627063" y="5764215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7" name="Freeform 30"/>
              <p:cNvSpPr/>
              <p:nvPr/>
            </p:nvSpPr>
            <p:spPr>
              <a:xfrm>
                <a:off x="684213" y="6330952"/>
                <a:ext cx="417515" cy="5175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32" y="21600"/>
                    </a:moveTo>
                    <a:lnTo>
                      <a:pt x="0" y="21202"/>
                    </a:lnTo>
                    <a:lnTo>
                      <a:pt x="3696" y="13649"/>
                    </a:lnTo>
                    <a:lnTo>
                      <a:pt x="3942" y="13649"/>
                    </a:lnTo>
                    <a:lnTo>
                      <a:pt x="20861" y="0"/>
                    </a:lnTo>
                    <a:lnTo>
                      <a:pt x="21600" y="795"/>
                    </a:lnTo>
                    <a:lnTo>
                      <a:pt x="4928" y="14245"/>
                    </a:lnTo>
                    <a:lnTo>
                      <a:pt x="123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8" name="Freeform 31"/>
              <p:cNvSpPr/>
              <p:nvPr/>
            </p:nvSpPr>
            <p:spPr>
              <a:xfrm>
                <a:off x="1063625" y="6221415"/>
                <a:ext cx="150023" cy="1476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extrusionOk="0">
                    <a:moveTo>
                      <a:pt x="10473" y="21600"/>
                    </a:moveTo>
                    <a:cubicBezTo>
                      <a:pt x="7855" y="21600"/>
                      <a:pt x="5236" y="20206"/>
                      <a:pt x="3273" y="18116"/>
                    </a:cubicBezTo>
                    <a:cubicBezTo>
                      <a:pt x="1309" y="16723"/>
                      <a:pt x="0" y="13935"/>
                      <a:pt x="0" y="10452"/>
                    </a:cubicBezTo>
                    <a:cubicBezTo>
                      <a:pt x="0" y="7665"/>
                      <a:pt x="1309" y="4877"/>
                      <a:pt x="3273" y="2787"/>
                    </a:cubicBezTo>
                    <a:cubicBezTo>
                      <a:pt x="5236" y="697"/>
                      <a:pt x="7855" y="0"/>
                      <a:pt x="10473" y="0"/>
                    </a:cubicBezTo>
                    <a:cubicBezTo>
                      <a:pt x="13091" y="0"/>
                      <a:pt x="15709" y="697"/>
                      <a:pt x="17673" y="2787"/>
                    </a:cubicBezTo>
                    <a:cubicBezTo>
                      <a:pt x="21600" y="6968"/>
                      <a:pt x="21600" y="13935"/>
                      <a:pt x="17673" y="18116"/>
                    </a:cubicBezTo>
                    <a:cubicBezTo>
                      <a:pt x="15709" y="20206"/>
                      <a:pt x="13091" y="21600"/>
                      <a:pt x="10473" y="21600"/>
                    </a:cubicBezTo>
                    <a:close/>
                    <a:moveTo>
                      <a:pt x="10473" y="2787"/>
                    </a:moveTo>
                    <a:cubicBezTo>
                      <a:pt x="8509" y="2787"/>
                      <a:pt x="6545" y="3484"/>
                      <a:pt x="5236" y="4877"/>
                    </a:cubicBezTo>
                    <a:cubicBezTo>
                      <a:pt x="3927" y="6271"/>
                      <a:pt x="2618" y="8361"/>
                      <a:pt x="2618" y="10452"/>
                    </a:cubicBezTo>
                    <a:cubicBezTo>
                      <a:pt x="2618" y="13239"/>
                      <a:pt x="3927" y="14632"/>
                      <a:pt x="5236" y="16723"/>
                    </a:cubicBezTo>
                    <a:cubicBezTo>
                      <a:pt x="6545" y="18116"/>
                      <a:pt x="8509" y="18813"/>
                      <a:pt x="10473" y="18813"/>
                    </a:cubicBezTo>
                    <a:cubicBezTo>
                      <a:pt x="12436" y="18813"/>
                      <a:pt x="14400" y="18116"/>
                      <a:pt x="15709" y="16723"/>
                    </a:cubicBezTo>
                    <a:cubicBezTo>
                      <a:pt x="18982" y="13239"/>
                      <a:pt x="18982" y="8361"/>
                      <a:pt x="15709" y="4877"/>
                    </a:cubicBezTo>
                    <a:cubicBezTo>
                      <a:pt x="14400" y="3484"/>
                      <a:pt x="12436" y="2787"/>
                      <a:pt x="10473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grpSp>
          <p:nvGrpSpPr>
            <p:cNvPr id="40" name="Group 9"/>
            <p:cNvGrpSpPr/>
            <p:nvPr/>
          </p:nvGrpSpPr>
          <p:grpSpPr>
            <a:xfrm>
              <a:off x="11386342" y="-1"/>
              <a:ext cx="667550" cy="6848481"/>
              <a:chOff x="-1" y="0"/>
              <a:chExt cx="667548" cy="6848479"/>
            </a:xfrm>
          </p:grpSpPr>
          <p:sp>
            <p:nvSpPr>
              <p:cNvPr id="30" name="Freeform 32"/>
              <p:cNvSpPr/>
              <p:nvPr/>
            </p:nvSpPr>
            <p:spPr>
              <a:xfrm>
                <a:off x="111919" y="-1"/>
                <a:ext cx="417516" cy="51276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86" y="21600"/>
                    </a:moveTo>
                    <a:lnTo>
                      <a:pt x="0" y="20998"/>
                    </a:lnTo>
                    <a:lnTo>
                      <a:pt x="16672" y="7222"/>
                    </a:lnTo>
                    <a:lnTo>
                      <a:pt x="20368" y="0"/>
                    </a:lnTo>
                    <a:lnTo>
                      <a:pt x="21600" y="401"/>
                    </a:lnTo>
                    <a:lnTo>
                      <a:pt x="17904" y="7824"/>
                    </a:lnTo>
                    <a:lnTo>
                      <a:pt x="986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1" name="Freeform 33"/>
              <p:cNvSpPr/>
              <p:nvPr/>
            </p:nvSpPr>
            <p:spPr>
              <a:xfrm>
                <a:off x="-2" y="474662"/>
                <a:ext cx="150023" cy="1524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extrusionOk="0">
                    <a:moveTo>
                      <a:pt x="10145" y="21600"/>
                    </a:moveTo>
                    <a:cubicBezTo>
                      <a:pt x="7527" y="21600"/>
                      <a:pt x="4909" y="20250"/>
                      <a:pt x="2945" y="18225"/>
                    </a:cubicBezTo>
                    <a:cubicBezTo>
                      <a:pt x="-982" y="14175"/>
                      <a:pt x="-982" y="7425"/>
                      <a:pt x="2945" y="3375"/>
                    </a:cubicBezTo>
                    <a:cubicBezTo>
                      <a:pt x="4909" y="1350"/>
                      <a:pt x="7527" y="0"/>
                      <a:pt x="10145" y="0"/>
                    </a:cubicBezTo>
                    <a:cubicBezTo>
                      <a:pt x="12763" y="0"/>
                      <a:pt x="15382" y="1350"/>
                      <a:pt x="17345" y="3375"/>
                    </a:cubicBezTo>
                    <a:cubicBezTo>
                      <a:pt x="19309" y="5400"/>
                      <a:pt x="20618" y="8100"/>
                      <a:pt x="20618" y="10800"/>
                    </a:cubicBezTo>
                    <a:cubicBezTo>
                      <a:pt x="20618" y="13500"/>
                      <a:pt x="19309" y="16200"/>
                      <a:pt x="17345" y="18225"/>
                    </a:cubicBezTo>
                    <a:cubicBezTo>
                      <a:pt x="15382" y="20250"/>
                      <a:pt x="12763" y="21600"/>
                      <a:pt x="10145" y="21600"/>
                    </a:cubicBezTo>
                    <a:close/>
                    <a:moveTo>
                      <a:pt x="10145" y="2700"/>
                    </a:moveTo>
                    <a:cubicBezTo>
                      <a:pt x="8182" y="2700"/>
                      <a:pt x="6218" y="4050"/>
                      <a:pt x="4909" y="5400"/>
                    </a:cubicBezTo>
                    <a:cubicBezTo>
                      <a:pt x="1636" y="8100"/>
                      <a:pt x="1636" y="13500"/>
                      <a:pt x="4909" y="16200"/>
                    </a:cubicBezTo>
                    <a:cubicBezTo>
                      <a:pt x="6218" y="18225"/>
                      <a:pt x="8182" y="18900"/>
                      <a:pt x="10145" y="18900"/>
                    </a:cubicBezTo>
                    <a:cubicBezTo>
                      <a:pt x="12109" y="18900"/>
                      <a:pt x="14073" y="18225"/>
                      <a:pt x="16036" y="16200"/>
                    </a:cubicBezTo>
                    <a:cubicBezTo>
                      <a:pt x="18654" y="13500"/>
                      <a:pt x="18654" y="8100"/>
                      <a:pt x="16036" y="5400"/>
                    </a:cubicBezTo>
                    <a:cubicBezTo>
                      <a:pt x="14073" y="4050"/>
                      <a:pt x="12109" y="2700"/>
                      <a:pt x="10145" y="270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2" name="Freeform 34"/>
              <p:cNvSpPr/>
              <p:nvPr/>
            </p:nvSpPr>
            <p:spPr>
              <a:xfrm>
                <a:off x="259556" y="1539874"/>
                <a:ext cx="188916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3" name="Freeform 35"/>
              <p:cNvSpPr/>
              <p:nvPr/>
            </p:nvSpPr>
            <p:spPr>
              <a:xfrm>
                <a:off x="159544" y="5694365"/>
                <a:ext cx="298453" cy="11541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723" y="21600"/>
                    </a:moveTo>
                    <a:lnTo>
                      <a:pt x="0" y="21600"/>
                    </a:lnTo>
                    <a:lnTo>
                      <a:pt x="0" y="12092"/>
                    </a:lnTo>
                    <a:lnTo>
                      <a:pt x="20221" y="0"/>
                    </a:lnTo>
                    <a:lnTo>
                      <a:pt x="21600" y="178"/>
                    </a:lnTo>
                    <a:lnTo>
                      <a:pt x="1723" y="12182"/>
                    </a:lnTo>
                    <a:lnTo>
                      <a:pt x="1723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4" name="Freeform 36"/>
              <p:cNvSpPr/>
              <p:nvPr/>
            </p:nvSpPr>
            <p:spPr>
              <a:xfrm>
                <a:off x="400845" y="5551490"/>
                <a:ext cx="157165" cy="15557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127" y="21600"/>
                    </a:moveTo>
                    <a:cubicBezTo>
                      <a:pt x="5236" y="21600"/>
                      <a:pt x="0" y="16364"/>
                      <a:pt x="0" y="10473"/>
                    </a:cubicBezTo>
                    <a:cubicBezTo>
                      <a:pt x="0" y="4582"/>
                      <a:pt x="5236" y="0"/>
                      <a:pt x="11127" y="0"/>
                    </a:cubicBezTo>
                    <a:cubicBezTo>
                      <a:pt x="17018" y="0"/>
                      <a:pt x="21600" y="4582"/>
                      <a:pt x="21600" y="10473"/>
                    </a:cubicBezTo>
                    <a:cubicBezTo>
                      <a:pt x="21600" y="16364"/>
                      <a:pt x="17018" y="21600"/>
                      <a:pt x="11127" y="21600"/>
                    </a:cubicBezTo>
                    <a:close/>
                    <a:moveTo>
                      <a:pt x="11127" y="2618"/>
                    </a:moveTo>
                    <a:cubicBezTo>
                      <a:pt x="6545" y="2618"/>
                      <a:pt x="2618" y="5891"/>
                      <a:pt x="2618" y="10473"/>
                    </a:cubicBezTo>
                    <a:cubicBezTo>
                      <a:pt x="2618" y="15055"/>
                      <a:pt x="6545" y="18982"/>
                      <a:pt x="11127" y="18982"/>
                    </a:cubicBezTo>
                    <a:cubicBezTo>
                      <a:pt x="15055" y="18982"/>
                      <a:pt x="18982" y="15055"/>
                      <a:pt x="18982" y="10473"/>
                    </a:cubicBezTo>
                    <a:cubicBezTo>
                      <a:pt x="18982" y="5891"/>
                      <a:pt x="15055" y="2618"/>
                      <a:pt x="11127" y="261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5" name="Freeform 37"/>
              <p:cNvSpPr/>
              <p:nvPr/>
            </p:nvSpPr>
            <p:spPr>
              <a:xfrm>
                <a:off x="338932" y="4761"/>
                <a:ext cx="304803" cy="15446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87" y="21600"/>
                    </a:moveTo>
                    <a:lnTo>
                      <a:pt x="0" y="21600"/>
                    </a:lnTo>
                    <a:lnTo>
                      <a:pt x="0" y="17538"/>
                    </a:lnTo>
                    <a:lnTo>
                      <a:pt x="19575" y="13630"/>
                    </a:lnTo>
                    <a:lnTo>
                      <a:pt x="19575" y="0"/>
                    </a:lnTo>
                    <a:lnTo>
                      <a:pt x="21600" y="0"/>
                    </a:lnTo>
                    <a:lnTo>
                      <a:pt x="21600" y="13764"/>
                    </a:lnTo>
                    <a:lnTo>
                      <a:pt x="1687" y="17671"/>
                    </a:lnTo>
                    <a:lnTo>
                      <a:pt x="1687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6" name="Freeform 38"/>
              <p:cNvSpPr/>
              <p:nvPr/>
            </p:nvSpPr>
            <p:spPr>
              <a:xfrm>
                <a:off x="264319" y="4867276"/>
                <a:ext cx="188916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7" name="Freeform 39"/>
              <p:cNvSpPr/>
              <p:nvPr/>
            </p:nvSpPr>
            <p:spPr>
              <a:xfrm>
                <a:off x="69056" y="5046664"/>
                <a:ext cx="307978" cy="18018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04" y="21600"/>
                    </a:moveTo>
                    <a:lnTo>
                      <a:pt x="0" y="21600"/>
                    </a:lnTo>
                    <a:lnTo>
                      <a:pt x="0" y="6737"/>
                    </a:lnTo>
                    <a:lnTo>
                      <a:pt x="19596" y="3368"/>
                    </a:lnTo>
                    <a:lnTo>
                      <a:pt x="19596" y="0"/>
                    </a:lnTo>
                    <a:lnTo>
                      <a:pt x="21600" y="0"/>
                    </a:lnTo>
                    <a:lnTo>
                      <a:pt x="21600" y="3483"/>
                    </a:lnTo>
                    <a:lnTo>
                      <a:pt x="2004" y="6851"/>
                    </a:lnTo>
                    <a:lnTo>
                      <a:pt x="2004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8" name="Freeform 40"/>
              <p:cNvSpPr/>
              <p:nvPr/>
            </p:nvSpPr>
            <p:spPr>
              <a:xfrm>
                <a:off x="477045" y="6416677"/>
                <a:ext cx="190503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9" name="Rectangle 41"/>
              <p:cNvSpPr/>
              <p:nvPr/>
            </p:nvSpPr>
            <p:spPr>
              <a:xfrm>
                <a:off x="567532" y="6596065"/>
                <a:ext cx="23815" cy="252414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</p:grpSp>
      <p:sp>
        <p:nvSpPr>
          <p:cNvPr id="42" name="Title Text"/>
          <p:cNvSpPr txBox="1">
            <a:spLocks noGrp="1"/>
          </p:cNvSpPr>
          <p:nvPr>
            <p:ph type="title"/>
          </p:nvPr>
        </p:nvSpPr>
        <p:spPr>
          <a:xfrm>
            <a:off x="1141412" y="618518"/>
            <a:ext cx="9906000" cy="14785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43" name="Body Level One…"/>
          <p:cNvSpPr txBox="1">
            <a:spLocks noGrp="1"/>
          </p:cNvSpPr>
          <p:nvPr>
            <p:ph type="body" idx="1"/>
          </p:nvPr>
        </p:nvSpPr>
        <p:spPr>
          <a:xfrm>
            <a:off x="1141412" y="2249485"/>
            <a:ext cx="9906001" cy="35417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0803125" y="5950267"/>
            <a:ext cx="244285" cy="231139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 algn="r">
              <a:defRPr sz="1000"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all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Tw Cen MT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all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Tw Cen MT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all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Tw Cen MT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all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Tw Cen MT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all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Tw Cen MT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all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Tw Cen MT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all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Tw Cen MT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all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Tw Cen MT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all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Tw Cen MT"/>
        </a:defRPr>
      </a:lvl9pPr>
    </p:titleStyle>
    <p:bodyStyle>
      <a:lvl1pPr marL="228600" marR="0" indent="-228600" algn="l" defTabSz="914400" rtl="0" latinLnBrk="0">
        <a:lnSpc>
          <a:spcPct val="120000"/>
        </a:lnSpc>
        <a:spcBef>
          <a:spcPts val="1000"/>
        </a:spcBef>
        <a:spcAft>
          <a:spcPts val="0"/>
        </a:spcAft>
        <a:buClrTx/>
        <a:buSzPct val="125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Tw Cen MT"/>
        </a:defRPr>
      </a:lvl1pPr>
      <a:lvl2pPr marL="731519" marR="0" indent="-274319" algn="l" defTabSz="914400" rtl="0" latinLnBrk="0">
        <a:lnSpc>
          <a:spcPct val="120000"/>
        </a:lnSpc>
        <a:spcBef>
          <a:spcPts val="1000"/>
        </a:spcBef>
        <a:spcAft>
          <a:spcPts val="0"/>
        </a:spcAft>
        <a:buClrTx/>
        <a:buSzPct val="125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Tw Cen MT"/>
        </a:defRPr>
      </a:lvl2pPr>
      <a:lvl3pPr marL="1219200" marR="0" indent="-304800" algn="l" defTabSz="914400" rtl="0" latinLnBrk="0">
        <a:lnSpc>
          <a:spcPct val="120000"/>
        </a:lnSpc>
        <a:spcBef>
          <a:spcPts val="1000"/>
        </a:spcBef>
        <a:spcAft>
          <a:spcPts val="0"/>
        </a:spcAft>
        <a:buClrTx/>
        <a:buSzPct val="125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Tw Cen MT"/>
        </a:defRPr>
      </a:lvl3pPr>
      <a:lvl4pPr marL="1714500" marR="0" indent="-342900" algn="l" defTabSz="914400" rtl="0" latinLnBrk="0">
        <a:lnSpc>
          <a:spcPct val="120000"/>
        </a:lnSpc>
        <a:spcBef>
          <a:spcPts val="1000"/>
        </a:spcBef>
        <a:spcAft>
          <a:spcPts val="0"/>
        </a:spcAft>
        <a:buClrTx/>
        <a:buSzPct val="125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Tw Cen MT"/>
        </a:defRPr>
      </a:lvl4pPr>
      <a:lvl5pPr marL="2171700" marR="0" indent="-342900" algn="l" defTabSz="914400" rtl="0" latinLnBrk="0">
        <a:lnSpc>
          <a:spcPct val="120000"/>
        </a:lnSpc>
        <a:spcBef>
          <a:spcPts val="1000"/>
        </a:spcBef>
        <a:spcAft>
          <a:spcPts val="0"/>
        </a:spcAft>
        <a:buClrTx/>
        <a:buSzPct val="125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Tw Cen MT"/>
        </a:defRPr>
      </a:lvl5pPr>
      <a:lvl6pPr marL="2677884" marR="0" indent="-391884" algn="l" defTabSz="914400" rtl="0" latinLnBrk="0">
        <a:lnSpc>
          <a:spcPct val="120000"/>
        </a:lnSpc>
        <a:spcBef>
          <a:spcPts val="1000"/>
        </a:spcBef>
        <a:spcAft>
          <a:spcPts val="0"/>
        </a:spcAft>
        <a:buClrTx/>
        <a:buSzPct val="125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Tw Cen MT"/>
        </a:defRPr>
      </a:lvl6pPr>
      <a:lvl7pPr marL="3135084" marR="0" indent="-391884" algn="l" defTabSz="914400" rtl="0" latinLnBrk="0">
        <a:lnSpc>
          <a:spcPct val="120000"/>
        </a:lnSpc>
        <a:spcBef>
          <a:spcPts val="1000"/>
        </a:spcBef>
        <a:spcAft>
          <a:spcPts val="0"/>
        </a:spcAft>
        <a:buClrTx/>
        <a:buSzPct val="125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Tw Cen MT"/>
        </a:defRPr>
      </a:lvl7pPr>
      <a:lvl8pPr marL="3592284" marR="0" indent="-391884" algn="l" defTabSz="914400" rtl="0" latinLnBrk="0">
        <a:lnSpc>
          <a:spcPct val="120000"/>
        </a:lnSpc>
        <a:spcBef>
          <a:spcPts val="1000"/>
        </a:spcBef>
        <a:spcAft>
          <a:spcPts val="0"/>
        </a:spcAft>
        <a:buClrTx/>
        <a:buSzPct val="125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Tw Cen MT"/>
        </a:defRPr>
      </a:lvl8pPr>
      <a:lvl9pPr marL="4049484" marR="0" indent="-391884" algn="l" defTabSz="914400" rtl="0" latinLnBrk="0">
        <a:lnSpc>
          <a:spcPct val="120000"/>
        </a:lnSpc>
        <a:spcBef>
          <a:spcPts val="1000"/>
        </a:spcBef>
        <a:spcAft>
          <a:spcPts val="0"/>
        </a:spcAft>
        <a:buClrTx/>
        <a:buSzPct val="125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Tw Cen MT"/>
        </a:defRPr>
      </a:lvl9pPr>
    </p:bodyStyle>
    <p:otherStyle>
      <a:lvl1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w Cen MT"/>
        </a:defRPr>
      </a:lvl1pPr>
      <a:lvl2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w Cen MT"/>
        </a:defRPr>
      </a:lvl2pPr>
      <a:lvl3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w Cen MT"/>
        </a:defRPr>
      </a:lvl3pPr>
      <a:lvl4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w Cen MT"/>
        </a:defRPr>
      </a:lvl4pPr>
      <a:lvl5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w Cen MT"/>
        </a:defRPr>
      </a:lvl5pPr>
      <a:lvl6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w Cen MT"/>
        </a:defRPr>
      </a:lvl6pPr>
      <a:lvl7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w Cen MT"/>
        </a:defRPr>
      </a:lvl7pPr>
      <a:lvl8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w Cen MT"/>
        </a:defRPr>
      </a:lvl8pPr>
      <a:lvl9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w Cen M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wyObDwxgtMU&amp;t=1s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2" Type="http://schemas.openxmlformats.org/officeDocument/2006/relationships/image" Target="../media/image3.t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Title 1"/>
          <p:cNvSpPr txBox="1">
            <a:spLocks noGrp="1"/>
          </p:cNvSpPr>
          <p:nvPr>
            <p:ph type="ctrTitle"/>
          </p:nvPr>
        </p:nvSpPr>
        <p:spPr>
          <a:xfrm>
            <a:off x="2035450" y="320297"/>
            <a:ext cx="8791576" cy="1655762"/>
          </a:xfrm>
          <a:prstGeom prst="rect">
            <a:avLst/>
          </a:prstGeom>
        </p:spPr>
        <p:txBody>
          <a:bodyPr/>
          <a:lstStyle>
            <a:lvl1pPr>
              <a:defRPr sz="6600"/>
            </a:lvl1pPr>
          </a:lstStyle>
          <a:p>
            <a:r>
              <a:rPr b="1" dirty="0"/>
              <a:t>Smart Shopping</a:t>
            </a:r>
          </a:p>
        </p:txBody>
      </p:sp>
      <p:sp>
        <p:nvSpPr>
          <p:cNvPr id="880" name="Subtitle 2"/>
          <p:cNvSpPr txBox="1">
            <a:spLocks noGrp="1"/>
          </p:cNvSpPr>
          <p:nvPr>
            <p:ph type="subTitle" sz="quarter" idx="1"/>
          </p:nvPr>
        </p:nvSpPr>
        <p:spPr>
          <a:xfrm>
            <a:off x="1876424" y="2601119"/>
            <a:ext cx="8791576" cy="1655762"/>
          </a:xfrm>
          <a:prstGeom prst="rect">
            <a:avLst/>
          </a:prstGeom>
        </p:spPr>
        <p:txBody>
          <a:bodyPr/>
          <a:lstStyle/>
          <a:p>
            <a:pPr lvl="1" indent="457200">
              <a:lnSpc>
                <a:spcPct val="96000"/>
              </a:lnSpc>
              <a:spcBef>
                <a:spcPts val="500"/>
              </a:spcBef>
              <a:defRPr sz="1700" cap="none">
                <a:solidFill>
                  <a:srgbClr val="FFFFFF"/>
                </a:solidFill>
              </a:defRPr>
            </a:pPr>
            <a:r>
              <a:rPr dirty="0"/>
              <a:t>Team 11:</a:t>
            </a:r>
          </a:p>
          <a:p>
            <a:pPr lvl="1" indent="457200">
              <a:lnSpc>
                <a:spcPct val="96000"/>
              </a:lnSpc>
              <a:spcBef>
                <a:spcPts val="500"/>
              </a:spcBef>
              <a:defRPr sz="1700" cap="none">
                <a:solidFill>
                  <a:srgbClr val="FFFFFF"/>
                </a:solidFill>
              </a:defRPr>
            </a:pPr>
            <a:r>
              <a:rPr dirty="0"/>
              <a:t>Cameron </a:t>
            </a:r>
            <a:r>
              <a:rPr dirty="0" err="1"/>
              <a:t>L’Ecuyer</a:t>
            </a:r>
            <a:r>
              <a:rPr dirty="0"/>
              <a:t> – Class ID: 17 (Team Leader)</a:t>
            </a:r>
            <a:endParaRPr sz="2600" dirty="0"/>
          </a:p>
          <a:p>
            <a:pPr lvl="1" indent="457200">
              <a:lnSpc>
                <a:spcPct val="96000"/>
              </a:lnSpc>
              <a:spcBef>
                <a:spcPts val="500"/>
              </a:spcBef>
              <a:defRPr sz="1700" cap="none">
                <a:solidFill>
                  <a:srgbClr val="FFFFFF"/>
                </a:solidFill>
              </a:defRPr>
            </a:pPr>
            <a:r>
              <a:rPr dirty="0"/>
              <a:t>Sneha Mishra – Class ID: 21</a:t>
            </a:r>
            <a:endParaRPr sz="2600" dirty="0"/>
          </a:p>
          <a:p>
            <a:pPr lvl="1" indent="457200">
              <a:lnSpc>
                <a:spcPct val="96000"/>
              </a:lnSpc>
              <a:spcBef>
                <a:spcPts val="500"/>
              </a:spcBef>
              <a:defRPr sz="1700" cap="none">
                <a:solidFill>
                  <a:srgbClr val="FFFFFF"/>
                </a:solidFill>
              </a:defRPr>
            </a:pPr>
            <a:r>
              <a:rPr dirty="0" err="1"/>
              <a:t>Navya</a:t>
            </a:r>
            <a:r>
              <a:rPr dirty="0"/>
              <a:t> </a:t>
            </a:r>
            <a:r>
              <a:rPr dirty="0" err="1"/>
              <a:t>Pillala</a:t>
            </a:r>
            <a:r>
              <a:rPr dirty="0"/>
              <a:t> – Class ID: 26</a:t>
            </a:r>
            <a:endParaRPr sz="2600" dirty="0"/>
          </a:p>
          <a:p>
            <a:pPr lvl="1" indent="457200">
              <a:lnSpc>
                <a:spcPct val="96000"/>
              </a:lnSpc>
              <a:spcBef>
                <a:spcPts val="500"/>
              </a:spcBef>
              <a:defRPr sz="1700" cap="none">
                <a:solidFill>
                  <a:srgbClr val="FFFFFF"/>
                </a:solidFill>
              </a:defRPr>
            </a:pPr>
            <a:r>
              <a:rPr dirty="0"/>
              <a:t>Ruthvic Punyamurtula – Class ID: 30</a:t>
            </a:r>
          </a:p>
        </p:txBody>
      </p:sp>
      <p:sp>
        <p:nvSpPr>
          <p:cNvPr id="881" name="TextBox 3"/>
          <p:cNvSpPr txBox="1"/>
          <p:nvPr/>
        </p:nvSpPr>
        <p:spPr>
          <a:xfrm>
            <a:off x="2334068" y="4799030"/>
            <a:ext cx="6891372" cy="1056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rPr dirty="0"/>
              <a:t>The work has been completed under the guidance of Dr. </a:t>
            </a:r>
            <a:r>
              <a:rPr dirty="0" err="1"/>
              <a:t>Yugi</a:t>
            </a:r>
            <a:r>
              <a:rPr dirty="0"/>
              <a:t> Lee and TAs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rPr dirty="0"/>
              <a:t>(Rohith </a:t>
            </a:r>
            <a:r>
              <a:rPr dirty="0" err="1"/>
              <a:t>Nagulapati</a:t>
            </a:r>
            <a:r>
              <a:rPr dirty="0"/>
              <a:t>, </a:t>
            </a:r>
            <a:r>
              <a:rPr dirty="0" err="1"/>
              <a:t>Sidrah</a:t>
            </a:r>
            <a:r>
              <a:rPr dirty="0"/>
              <a:t> Junaid, Nageswara </a:t>
            </a:r>
            <a:r>
              <a:rPr dirty="0" err="1"/>
              <a:t>Nandigam</a:t>
            </a:r>
            <a:r>
              <a:rPr dirty="0"/>
              <a:t>) in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rPr dirty="0"/>
              <a:t>CS5551 Advanced Software Engineering, 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rPr dirty="0"/>
              <a:t>University of Missouri - Kansas City, Spring 2018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Title 1"/>
          <p:cNvSpPr txBox="1">
            <a:spLocks noGrp="1"/>
          </p:cNvSpPr>
          <p:nvPr>
            <p:ph type="title"/>
          </p:nvPr>
        </p:nvSpPr>
        <p:spPr>
          <a:xfrm>
            <a:off x="1141413" y="618518"/>
            <a:ext cx="9905998" cy="1478572"/>
          </a:xfrm>
          <a:prstGeom prst="rect">
            <a:avLst/>
          </a:prstGeom>
        </p:spPr>
        <p:txBody>
          <a:bodyPr/>
          <a:lstStyle/>
          <a:p>
            <a:r>
              <a:t>Thank You</a:t>
            </a:r>
          </a:p>
        </p:txBody>
      </p:sp>
      <p:sp>
        <p:nvSpPr>
          <p:cNvPr id="915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1141411" y="2249485"/>
            <a:ext cx="9906001" cy="3541715"/>
          </a:xfrm>
          <a:prstGeom prst="rect">
            <a:avLst/>
          </a:prstGeom>
        </p:spPr>
        <p:txBody>
          <a:bodyPr/>
          <a:lstStyle/>
          <a:p>
            <a:r>
              <a:t>The Demo video is available here - </a:t>
            </a:r>
          </a:p>
          <a:p>
            <a:pPr marL="0" lvl="2" indent="457200">
              <a:buSzTx/>
              <a:buFontTx/>
              <a:buNone/>
            </a:pP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/>
              </a:rPr>
              <a:t>https://www.youtube.com/watch?v=wyObDwxgtMU&amp;t=1s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Title 1"/>
          <p:cNvSpPr txBox="1">
            <a:spLocks noGrp="1"/>
          </p:cNvSpPr>
          <p:nvPr>
            <p:ph type="title"/>
          </p:nvPr>
        </p:nvSpPr>
        <p:spPr>
          <a:xfrm>
            <a:off x="1141413" y="618518"/>
            <a:ext cx="9905998" cy="1478572"/>
          </a:xfrm>
          <a:prstGeom prst="rect">
            <a:avLst/>
          </a:prstGeom>
        </p:spPr>
        <p:txBody>
          <a:bodyPr/>
          <a:lstStyle/>
          <a:p>
            <a:r>
              <a:rPr b="1" dirty="0"/>
              <a:t>Project’s purpose</a:t>
            </a:r>
          </a:p>
        </p:txBody>
      </p:sp>
      <p:sp>
        <p:nvSpPr>
          <p:cNvPr id="884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1141411" y="2249485"/>
            <a:ext cx="9906001" cy="3541715"/>
          </a:xfrm>
          <a:prstGeom prst="rect">
            <a:avLst/>
          </a:prstGeom>
        </p:spPr>
        <p:txBody>
          <a:bodyPr/>
          <a:lstStyle/>
          <a:p>
            <a:r>
              <a:rPr dirty="0"/>
              <a:t>Develop an application that can assist a user when they are shopping for furniture online</a:t>
            </a:r>
          </a:p>
          <a:p>
            <a:r>
              <a:rPr dirty="0"/>
              <a:t>Our app can assist our users by allowing them to use pictures to find similar items using image recognition software</a:t>
            </a:r>
            <a:endParaRPr lang="en-US" dirty="0"/>
          </a:p>
          <a:p>
            <a:r>
              <a:rPr lang="en-US" dirty="0"/>
              <a:t>A</a:t>
            </a:r>
            <a:r>
              <a:rPr dirty="0"/>
              <a:t>llow the</a:t>
            </a:r>
            <a:r>
              <a:rPr lang="en-US" dirty="0"/>
              <a:t> users </a:t>
            </a:r>
            <a:r>
              <a:rPr dirty="0"/>
              <a:t>to search</a:t>
            </a:r>
            <a:r>
              <a:rPr lang="en-US" dirty="0"/>
              <a:t> products</a:t>
            </a:r>
            <a:r>
              <a:rPr dirty="0"/>
              <a:t> using online APIs and view furniture in </a:t>
            </a:r>
            <a:r>
              <a:rPr lang="en-US" dirty="0" err="1"/>
              <a:t>A</a:t>
            </a:r>
            <a:r>
              <a:rPr dirty="0" err="1"/>
              <a:t>ugemented</a:t>
            </a:r>
            <a:r>
              <a:rPr dirty="0"/>
              <a:t> reality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Title 1"/>
          <p:cNvSpPr txBox="1">
            <a:spLocks noGrp="1"/>
          </p:cNvSpPr>
          <p:nvPr>
            <p:ph type="title"/>
          </p:nvPr>
        </p:nvSpPr>
        <p:spPr>
          <a:xfrm>
            <a:off x="1141413" y="618518"/>
            <a:ext cx="9905998" cy="1478572"/>
          </a:xfrm>
          <a:prstGeom prst="rect">
            <a:avLst/>
          </a:prstGeom>
        </p:spPr>
        <p:txBody>
          <a:bodyPr/>
          <a:lstStyle/>
          <a:p>
            <a:r>
              <a:rPr b="1" dirty="0"/>
              <a:t>Technologies used</a:t>
            </a:r>
          </a:p>
        </p:txBody>
      </p:sp>
      <p:sp>
        <p:nvSpPr>
          <p:cNvPr id="887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1141411" y="1948070"/>
            <a:ext cx="9906001" cy="405516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8000"/>
              </a:lnSpc>
              <a:defRPr sz="2200"/>
            </a:pPr>
            <a:r>
              <a:rPr dirty="0"/>
              <a:t>Android Studio for developing the Android application</a:t>
            </a:r>
          </a:p>
          <a:p>
            <a:pPr>
              <a:lnSpc>
                <a:spcPct val="108000"/>
              </a:lnSpc>
              <a:defRPr sz="2200"/>
            </a:pPr>
            <a:r>
              <a:rPr dirty="0"/>
              <a:t>Unity 3D for developing the Augmented Reality part of the application</a:t>
            </a:r>
          </a:p>
          <a:p>
            <a:pPr>
              <a:lnSpc>
                <a:spcPct val="108000"/>
              </a:lnSpc>
              <a:defRPr sz="2200"/>
            </a:pPr>
            <a:r>
              <a:rPr dirty="0"/>
              <a:t>Google Cloud Vision for image recognition</a:t>
            </a:r>
          </a:p>
          <a:p>
            <a:pPr>
              <a:lnSpc>
                <a:spcPct val="108000"/>
              </a:lnSpc>
              <a:defRPr sz="2200"/>
            </a:pPr>
            <a:r>
              <a:rPr dirty="0" err="1"/>
              <a:t>Indix</a:t>
            </a:r>
            <a:r>
              <a:rPr dirty="0"/>
              <a:t> Product Search API for searching for products online</a:t>
            </a:r>
          </a:p>
          <a:p>
            <a:pPr>
              <a:lnSpc>
                <a:spcPct val="108000"/>
              </a:lnSpc>
              <a:defRPr sz="2200"/>
            </a:pPr>
            <a:r>
              <a:rPr dirty="0"/>
              <a:t>BMI API for use with suggestions</a:t>
            </a:r>
          </a:p>
          <a:p>
            <a:pPr>
              <a:lnSpc>
                <a:spcPct val="108000"/>
              </a:lnSpc>
              <a:defRPr sz="2200"/>
            </a:pPr>
            <a:r>
              <a:rPr dirty="0"/>
              <a:t>MongoDB for Tweet data storage</a:t>
            </a:r>
          </a:p>
          <a:p>
            <a:pPr>
              <a:lnSpc>
                <a:spcPct val="108000"/>
              </a:lnSpc>
              <a:defRPr sz="2200"/>
            </a:pPr>
            <a:r>
              <a:rPr dirty="0"/>
              <a:t>Twitter API for retrieving Tweet data</a:t>
            </a:r>
            <a:endParaRPr lang="en-US" dirty="0"/>
          </a:p>
          <a:p>
            <a:pPr>
              <a:lnSpc>
                <a:spcPct val="108000"/>
              </a:lnSpc>
              <a:defRPr sz="2200"/>
            </a:pPr>
            <a:r>
              <a:rPr lang="en-US" dirty="0"/>
              <a:t>Vuforia for image database modelling</a:t>
            </a:r>
            <a:endParaRPr dirty="0"/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E02D1-850B-4CAA-B12C-92E160743C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Login And Register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B186E5-642B-43D2-B461-43A768CF3D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1412" y="1997766"/>
            <a:ext cx="9906001" cy="4250634"/>
          </a:xfrm>
        </p:spPr>
        <p:txBody>
          <a:bodyPr>
            <a:normAutofit/>
          </a:bodyPr>
          <a:lstStyle/>
          <a:p>
            <a:pPr marL="160420" indent="-160420" hangingPunct="1">
              <a:buSzPct val="100000"/>
            </a:pPr>
            <a:r>
              <a:rPr lang="en-US" dirty="0"/>
              <a:t>New Users can register to the App.</a:t>
            </a:r>
          </a:p>
          <a:p>
            <a:pPr marL="160420" indent="-160420" hangingPunct="1">
              <a:buSzPct val="100000"/>
            </a:pPr>
            <a:r>
              <a:rPr lang="en-US" dirty="0"/>
              <a:t>Existing User can login using registered </a:t>
            </a:r>
          </a:p>
          <a:p>
            <a:pPr marL="0" indent="0" hangingPunct="1">
              <a:buSzPct val="100000"/>
              <a:buNone/>
            </a:pPr>
            <a:r>
              <a:rPr lang="en-US" dirty="0"/>
              <a:t>  Email ID.</a:t>
            </a:r>
          </a:p>
          <a:p>
            <a:pPr marL="160420" indent="-160420" hangingPunct="1">
              <a:buSzPct val="100000"/>
            </a:pPr>
            <a:r>
              <a:rPr lang="en-US" dirty="0"/>
              <a:t>Optional login option to the user using</a:t>
            </a:r>
          </a:p>
          <a:p>
            <a:pPr marL="0" indent="0" hangingPunct="1">
              <a:buSzPct val="100000"/>
              <a:buNone/>
            </a:pPr>
            <a:r>
              <a:rPr lang="en-US" dirty="0"/>
              <a:t>  Twitter Credentials.</a:t>
            </a:r>
          </a:p>
          <a:p>
            <a:pPr hangingPunct="1"/>
            <a:r>
              <a:rPr lang="en-US" dirty="0"/>
              <a:t>Firebase is used for Authentication as </a:t>
            </a:r>
          </a:p>
          <a:p>
            <a:pPr marL="0" indent="0" hangingPunct="1">
              <a:buNone/>
            </a:pPr>
            <a:r>
              <a:rPr lang="en-US" dirty="0"/>
              <a:t>   well as storage.</a:t>
            </a:r>
          </a:p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DE816E8-4AF5-4EE4-9997-E27870DB4FE7}"/>
              </a:ext>
            </a:extLst>
          </p:cNvPr>
          <p:cNvSpPr txBox="1">
            <a:spLocks/>
          </p:cNvSpPr>
          <p:nvPr/>
        </p:nvSpPr>
        <p:spPr>
          <a:xfrm>
            <a:off x="1141413" y="609600"/>
            <a:ext cx="5934508" cy="1639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 anchor="ctr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all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Tw Cen MT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all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Tw Cen M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all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Tw Cen M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all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Tw Cen M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all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Tw Cen M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all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Tw Cen M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all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Tw Cen M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all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Tw Cen M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all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Tw Cen MT"/>
              </a:defRPr>
            </a:lvl9pPr>
          </a:lstStyle>
          <a:p>
            <a:pPr hangingPunct="1"/>
            <a:endParaRPr lang="en-US" dirty="0"/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4C6147AD-009E-4B09-903D-47094194F071}"/>
              </a:ext>
            </a:extLst>
          </p:cNvPr>
          <p:cNvSpPr txBox="1">
            <a:spLocks/>
          </p:cNvSpPr>
          <p:nvPr/>
        </p:nvSpPr>
        <p:spPr>
          <a:xfrm>
            <a:off x="1141408" y="2249484"/>
            <a:ext cx="5934514" cy="35417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normAutofit/>
          </a:bodyPr>
          <a:lstStyle>
            <a:lvl1pPr marL="228600" marR="0" indent="-228600" algn="l" defTabSz="914400" rtl="0" latinLnBrk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Tw Cen MT"/>
              </a:defRPr>
            </a:lvl1pPr>
            <a:lvl2pPr marL="731519" marR="0" indent="-274319" algn="l" defTabSz="914400" rtl="0" latinLnBrk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Tw Cen MT"/>
              </a:defRPr>
            </a:lvl2pPr>
            <a:lvl3pPr marL="1219200" marR="0" indent="-304800" algn="l" defTabSz="914400" rtl="0" latinLnBrk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Tw Cen MT"/>
              </a:defRPr>
            </a:lvl3pPr>
            <a:lvl4pPr marL="1714500" marR="0" indent="-342900" algn="l" defTabSz="914400" rtl="0" latinLnBrk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Tw Cen MT"/>
              </a:defRPr>
            </a:lvl4pPr>
            <a:lvl5pPr marL="2171700" marR="0" indent="-342900" algn="l" defTabSz="914400" rtl="0" latinLnBrk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Tw Cen MT"/>
              </a:defRPr>
            </a:lvl5pPr>
            <a:lvl6pPr marL="2677884" marR="0" indent="-391884" algn="l" defTabSz="914400" rtl="0" latinLnBrk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Tw Cen MT"/>
              </a:defRPr>
            </a:lvl6pPr>
            <a:lvl7pPr marL="3135084" marR="0" indent="-391884" algn="l" defTabSz="914400" rtl="0" latinLnBrk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Tw Cen MT"/>
              </a:defRPr>
            </a:lvl7pPr>
            <a:lvl8pPr marL="3592284" marR="0" indent="-391884" algn="l" defTabSz="914400" rtl="0" latinLnBrk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Tw Cen MT"/>
              </a:defRPr>
            </a:lvl8pPr>
            <a:lvl9pPr marL="4049484" marR="0" indent="-391884" algn="l" defTabSz="914400" rtl="0" latinLnBrk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Tw Cen MT"/>
              </a:defRPr>
            </a:lvl9pPr>
          </a:lstStyle>
          <a:p>
            <a:pPr marL="160420" indent="-160420" hangingPunct="1">
              <a:buSzPct val="100000"/>
            </a:pPr>
            <a:endParaRPr lang="en-US" dirty="0"/>
          </a:p>
        </p:txBody>
      </p:sp>
      <p:pic>
        <p:nvPicPr>
          <p:cNvPr id="7" name="Image" descr="Image">
            <a:extLst>
              <a:ext uri="{FF2B5EF4-FFF2-40B4-BE49-F238E27FC236}">
                <a16:creationId xmlns:a16="http://schemas.microsoft.com/office/drawing/2014/main" id="{382B1E39-81F0-41E1-A33E-43D3E66E37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31835" y="1862440"/>
            <a:ext cx="2324883" cy="3928760"/>
          </a:xfrm>
          <a:prstGeom prst="rect">
            <a:avLst/>
          </a:prstGeom>
          <a:ln w="12700">
            <a:miter lim="400000"/>
          </a:ln>
        </p:spPr>
      </p:pic>
      <p:pic>
        <p:nvPicPr>
          <p:cNvPr id="8" name="Image" descr="Image">
            <a:extLst>
              <a:ext uri="{FF2B5EF4-FFF2-40B4-BE49-F238E27FC236}">
                <a16:creationId xmlns:a16="http://schemas.microsoft.com/office/drawing/2014/main" id="{F49EFB2A-0339-41AC-AD16-78D9B38797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652939" y="1849616"/>
            <a:ext cx="2394473" cy="394158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674427979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B74130-D3D6-4065-B8D3-DDFDC624BA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Image Recognition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8FC273-BB37-4510-ADE5-5C02FED46A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The User has the following options:</a:t>
            </a:r>
          </a:p>
          <a:p>
            <a:pPr marL="541421" lvl="1" indent="-160420">
              <a:buSzPct val="100000"/>
            </a:pPr>
            <a:r>
              <a:rPr lang="en-US" dirty="0"/>
              <a:t>Click Image using Camera</a:t>
            </a:r>
          </a:p>
          <a:p>
            <a:pPr marL="541421" lvl="1" indent="-160420">
              <a:buSzPct val="100000"/>
            </a:pPr>
            <a:r>
              <a:rPr lang="en-US" dirty="0"/>
              <a:t>Import existing image from the gallery</a:t>
            </a:r>
          </a:p>
          <a:p>
            <a:pPr marL="541421" lvl="1" indent="-160420">
              <a:buSzPct val="100000"/>
            </a:pPr>
            <a:r>
              <a:rPr lang="en-US" dirty="0"/>
              <a:t>Skip the Image Analysis</a:t>
            </a:r>
          </a:p>
          <a:p>
            <a:pPr marL="541421" lvl="1" indent="-160420">
              <a:buSzPct val="100000"/>
            </a:pPr>
            <a:r>
              <a:rPr lang="en-US" dirty="0"/>
              <a:t>Analyze the uploaded image</a:t>
            </a:r>
          </a:p>
          <a:p>
            <a:pPr marL="541421" lvl="1" indent="-160420">
              <a:buSzPct val="100000"/>
            </a:pPr>
            <a:r>
              <a:rPr lang="en-US" dirty="0"/>
              <a:t>Shop for the product using the Image analysis</a:t>
            </a:r>
          </a:p>
          <a:p>
            <a:pPr marL="541421" lvl="1" indent="-160420">
              <a:buSzPct val="100000"/>
            </a:pPr>
            <a:r>
              <a:rPr lang="en-US" dirty="0"/>
              <a:t>Google Vision is used to analyze the uploaded image</a:t>
            </a:r>
          </a:p>
          <a:p>
            <a:endParaRPr lang="en-US" dirty="0"/>
          </a:p>
        </p:txBody>
      </p:sp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E8B06BA3-171E-41E2-9599-14BD8A2614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075168" y="1207467"/>
            <a:ext cx="2826588" cy="444306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386020265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939E3-A1A1-4E06-B83D-1A6ED3BB1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Shopping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A66B2E-0F84-40A0-9C5A-5D9BF0B7BF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1412" y="1818860"/>
            <a:ext cx="9906001" cy="4174435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Powered by </a:t>
            </a:r>
            <a:r>
              <a:rPr lang="en-US" dirty="0" err="1"/>
              <a:t>Indix</a:t>
            </a:r>
            <a:r>
              <a:rPr lang="en-US" dirty="0"/>
              <a:t> Product Search API</a:t>
            </a:r>
          </a:p>
          <a:p>
            <a:r>
              <a:rPr lang="en-US" dirty="0" err="1"/>
              <a:t>Indix</a:t>
            </a:r>
            <a:r>
              <a:rPr lang="en-US" dirty="0"/>
              <a:t> API allows for searching of a variety </a:t>
            </a:r>
          </a:p>
          <a:p>
            <a:pPr marL="0" indent="0">
              <a:buNone/>
            </a:pPr>
            <a:r>
              <a:rPr lang="en-US" dirty="0"/>
              <a:t>   of different products</a:t>
            </a:r>
          </a:p>
          <a:p>
            <a:r>
              <a:rPr lang="en-US" dirty="0"/>
              <a:t>Draw back: limited data that is available, such </a:t>
            </a:r>
          </a:p>
          <a:p>
            <a:pPr marL="0" indent="0">
              <a:buNone/>
            </a:pPr>
            <a:r>
              <a:rPr lang="en-US" dirty="0"/>
              <a:t>   as limited number of images</a:t>
            </a:r>
          </a:p>
          <a:p>
            <a:r>
              <a:rPr lang="en-US" dirty="0"/>
              <a:t>Data is retrieved from </a:t>
            </a:r>
            <a:r>
              <a:rPr lang="en-US" dirty="0" err="1"/>
              <a:t>Indix</a:t>
            </a:r>
            <a:r>
              <a:rPr lang="en-US" dirty="0"/>
              <a:t> API using Google </a:t>
            </a:r>
          </a:p>
          <a:p>
            <a:pPr marL="0" indent="0">
              <a:buNone/>
            </a:pPr>
            <a:r>
              <a:rPr lang="en-US" dirty="0"/>
              <a:t>    Network Framework – Volley</a:t>
            </a:r>
          </a:p>
          <a:p>
            <a:r>
              <a:rPr lang="en-US" dirty="0"/>
              <a:t>Flexible searching</a:t>
            </a:r>
          </a:p>
          <a:p>
            <a:r>
              <a:rPr lang="en-US" dirty="0"/>
              <a:t>Sorting is done in code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2" descr="Picture 2">
            <a:extLst>
              <a:ext uri="{FF2B5EF4-FFF2-40B4-BE49-F238E27FC236}">
                <a16:creationId xmlns:a16="http://schemas.microsoft.com/office/drawing/2014/main" id="{49297A8D-EE2F-4946-BB84-9D0B35613D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rcRect t="11607" b="11607"/>
          <a:stretch>
            <a:fillRect/>
          </a:stretch>
        </p:blipFill>
        <p:spPr>
          <a:xfrm>
            <a:off x="7211755" y="838200"/>
            <a:ext cx="3666691" cy="5181599"/>
          </a:xfrm>
          <a:prstGeom prst="rect">
            <a:avLst/>
          </a:prstGeom>
          <a:ln w="12700" cap="flat">
            <a:noFill/>
            <a:miter lim="400000"/>
          </a:ln>
        </p:spPr>
      </p:pic>
    </p:spTree>
    <p:extLst>
      <p:ext uri="{BB962C8B-B14F-4D97-AF65-F5344CB8AC3E}">
        <p14:creationId xmlns:p14="http://schemas.microsoft.com/office/powerpoint/2010/main" val="417890382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Title 1"/>
          <p:cNvSpPr txBox="1"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  <a:prstGeom prst="rect">
            <a:avLst/>
          </a:prstGeom>
        </p:spPr>
        <p:txBody>
          <a:bodyPr/>
          <a:lstStyle/>
          <a:p>
            <a:r>
              <a:t>Suggestions</a:t>
            </a:r>
          </a:p>
        </p:txBody>
      </p:sp>
      <p:pic>
        <p:nvPicPr>
          <p:cNvPr id="903" name="Picture Placeholder 5" descr="Picture Placeholder 5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/>
          </a:blip>
          <a:srcRect/>
          <a:stretch>
            <a:fillRect/>
          </a:stretch>
        </p:blipFill>
        <p:spPr>
          <a:xfrm>
            <a:off x="7380720" y="609600"/>
            <a:ext cx="3666691" cy="5181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11" y="0"/>
                </a:moveTo>
                <a:cubicBezTo>
                  <a:pt x="542" y="0"/>
                  <a:pt x="0" y="384"/>
                  <a:pt x="0" y="857"/>
                </a:cubicBezTo>
                <a:lnTo>
                  <a:pt x="0" y="21600"/>
                </a:lnTo>
                <a:lnTo>
                  <a:pt x="20389" y="21600"/>
                </a:lnTo>
                <a:cubicBezTo>
                  <a:pt x="21058" y="21600"/>
                  <a:pt x="21600" y="21216"/>
                  <a:pt x="21600" y="20743"/>
                </a:cubicBezTo>
                <a:lnTo>
                  <a:pt x="21600" y="0"/>
                </a:lnTo>
                <a:lnTo>
                  <a:pt x="1211" y="0"/>
                </a:lnTo>
                <a:close/>
              </a:path>
            </a:pathLst>
          </a:custGeom>
        </p:spPr>
      </p:pic>
      <p:sp>
        <p:nvSpPr>
          <p:cNvPr id="904" name="Text Placeholder 6"/>
          <p:cNvSpPr txBox="1">
            <a:spLocks noGrp="1"/>
          </p:cNvSpPr>
          <p:nvPr>
            <p:ph type="body" sz="half" idx="1"/>
          </p:nvPr>
        </p:nvSpPr>
        <p:spPr>
          <a:xfrm>
            <a:off x="1141408" y="2249484"/>
            <a:ext cx="5934514" cy="3541716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Title 1"/>
          <p:cNvSpPr txBox="1"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  <a:prstGeom prst="rect">
            <a:avLst/>
          </a:prstGeom>
        </p:spPr>
        <p:txBody>
          <a:bodyPr/>
          <a:lstStyle/>
          <a:p>
            <a:r>
              <a:t>Trends</a:t>
            </a:r>
          </a:p>
        </p:txBody>
      </p:sp>
      <p:pic>
        <p:nvPicPr>
          <p:cNvPr id="907" name="Picture Placeholder 3" descr="Picture Placeholder 3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/>
          </a:blip>
          <a:srcRect/>
          <a:stretch>
            <a:fillRect/>
          </a:stretch>
        </p:blipFill>
        <p:spPr>
          <a:xfrm>
            <a:off x="7380720" y="609600"/>
            <a:ext cx="3666691" cy="5181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11" y="0"/>
                </a:moveTo>
                <a:cubicBezTo>
                  <a:pt x="542" y="0"/>
                  <a:pt x="0" y="384"/>
                  <a:pt x="0" y="857"/>
                </a:cubicBezTo>
                <a:lnTo>
                  <a:pt x="0" y="21600"/>
                </a:lnTo>
                <a:lnTo>
                  <a:pt x="20389" y="21600"/>
                </a:lnTo>
                <a:cubicBezTo>
                  <a:pt x="21058" y="21600"/>
                  <a:pt x="21600" y="21216"/>
                  <a:pt x="21600" y="20743"/>
                </a:cubicBezTo>
                <a:lnTo>
                  <a:pt x="21600" y="0"/>
                </a:lnTo>
                <a:lnTo>
                  <a:pt x="1211" y="0"/>
                </a:lnTo>
                <a:close/>
              </a:path>
            </a:pathLst>
          </a:custGeom>
        </p:spPr>
      </p:pic>
      <p:sp>
        <p:nvSpPr>
          <p:cNvPr id="908" name="Text Placeholder 4"/>
          <p:cNvSpPr txBox="1">
            <a:spLocks noGrp="1"/>
          </p:cNvSpPr>
          <p:nvPr>
            <p:ph type="body" sz="half" idx="1"/>
          </p:nvPr>
        </p:nvSpPr>
        <p:spPr>
          <a:xfrm>
            <a:off x="1141408" y="2249484"/>
            <a:ext cx="5934514" cy="3541716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Title 1"/>
          <p:cNvSpPr txBox="1"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  <a:prstGeom prst="rect">
            <a:avLst/>
          </a:prstGeom>
        </p:spPr>
        <p:txBody>
          <a:bodyPr/>
          <a:lstStyle/>
          <a:p>
            <a:r>
              <a:t>Augmented Reality</a:t>
            </a:r>
          </a:p>
        </p:txBody>
      </p:sp>
      <p:pic>
        <p:nvPicPr>
          <p:cNvPr id="911" name="Picture Placeholder 3" descr="Picture Placeholder 3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/>
          </a:blip>
          <a:srcRect/>
          <a:stretch>
            <a:fillRect/>
          </a:stretch>
        </p:blipFill>
        <p:spPr>
          <a:xfrm>
            <a:off x="7380720" y="609600"/>
            <a:ext cx="3666691" cy="5181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11" y="0"/>
                </a:moveTo>
                <a:cubicBezTo>
                  <a:pt x="542" y="0"/>
                  <a:pt x="0" y="384"/>
                  <a:pt x="0" y="857"/>
                </a:cubicBezTo>
                <a:lnTo>
                  <a:pt x="0" y="21600"/>
                </a:lnTo>
                <a:lnTo>
                  <a:pt x="20389" y="21600"/>
                </a:lnTo>
                <a:cubicBezTo>
                  <a:pt x="21058" y="21600"/>
                  <a:pt x="21600" y="21216"/>
                  <a:pt x="21600" y="20743"/>
                </a:cubicBezTo>
                <a:lnTo>
                  <a:pt x="21600" y="0"/>
                </a:lnTo>
                <a:lnTo>
                  <a:pt x="1211" y="0"/>
                </a:lnTo>
                <a:close/>
              </a:path>
            </a:pathLst>
          </a:custGeom>
        </p:spPr>
      </p:pic>
      <p:sp>
        <p:nvSpPr>
          <p:cNvPr id="912" name="Text Placeholder 4"/>
          <p:cNvSpPr txBox="1">
            <a:spLocks noGrp="1"/>
          </p:cNvSpPr>
          <p:nvPr>
            <p:ph type="body" sz="half" idx="1"/>
          </p:nvPr>
        </p:nvSpPr>
        <p:spPr>
          <a:xfrm>
            <a:off x="1141408" y="2249484"/>
            <a:ext cx="5934514" cy="3541716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Circuit">
  <a:themeElements>
    <a:clrScheme name="Circui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0000FF"/>
      </a:hlink>
      <a:folHlink>
        <a:srgbClr val="FF00FF"/>
      </a:folHlink>
    </a:clrScheme>
    <a:fontScheme name="Circuit">
      <a:majorFont>
        <a:latin typeface="Tw Cen MT"/>
        <a:ea typeface="Tw Cen MT"/>
        <a:cs typeface="Tw Cen MT"/>
      </a:majorFont>
      <a:minorFont>
        <a:latin typeface="Helvetica"/>
        <a:ea typeface="Helvetica"/>
        <a:cs typeface="Helvetica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Tw Cen M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Tw Cen M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Circuit">
  <a:themeElements>
    <a:clrScheme name="Circui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0000FF"/>
      </a:hlink>
      <a:folHlink>
        <a:srgbClr val="FF00FF"/>
      </a:folHlink>
    </a:clrScheme>
    <a:fontScheme name="Circuit">
      <a:majorFont>
        <a:latin typeface="Tw Cen MT"/>
        <a:ea typeface="Tw Cen MT"/>
        <a:cs typeface="Tw Cen MT"/>
      </a:majorFont>
      <a:minorFont>
        <a:latin typeface="Helvetica"/>
        <a:ea typeface="Helvetica"/>
        <a:cs typeface="Helvetica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Tw Cen M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Tw Cen M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360</Words>
  <Application>Microsoft Office PowerPoint</Application>
  <PresentationFormat>Widescreen</PresentationFormat>
  <Paragraphs>55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Tw Cen MT</vt:lpstr>
      <vt:lpstr>Circuit</vt:lpstr>
      <vt:lpstr>Smart Shopping</vt:lpstr>
      <vt:lpstr>Project’s purpose</vt:lpstr>
      <vt:lpstr>Technologies used</vt:lpstr>
      <vt:lpstr>Login And Register</vt:lpstr>
      <vt:lpstr>Image Recognition</vt:lpstr>
      <vt:lpstr>Shopping</vt:lpstr>
      <vt:lpstr>Suggestions</vt:lpstr>
      <vt:lpstr>Trends</vt:lpstr>
      <vt:lpstr>Augmented Reality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 Shopping</dc:title>
  <cp:lastModifiedBy>Ruthvic Punyamurtula</cp:lastModifiedBy>
  <cp:revision>10</cp:revision>
  <dcterms:modified xsi:type="dcterms:W3CDTF">2018-04-30T23:42:57Z</dcterms:modified>
</cp:coreProperties>
</file>